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</p:sldMasterIdLst>
  <p:sldIdLst>
    <p:sldId id="256" r:id="rId5"/>
    <p:sldId id="257" r:id="rId6"/>
    <p:sldId id="262" r:id="rId7"/>
    <p:sldId id="264" r:id="rId8"/>
    <p:sldId id="258" r:id="rId9"/>
    <p:sldId id="274" r:id="rId10"/>
    <p:sldId id="265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5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mthakham, Joseph" initials="C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81028-6424-4C27-AF95-0B41A29B54C4}" v="279" dt="2019-12-11T07:42:55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>
        <p:scale>
          <a:sx n="104" d="100"/>
          <a:sy n="104" d="100"/>
        </p:scale>
        <p:origin x="-255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mthakham, Joseph" userId="1afbb96e-d735-44d4-a41e-f2e1386c61a6" providerId="ADAL" clId="{62CE3906-820C-5742-9356-0D2D5BB57CD5}"/>
    <pc:docChg chg="modSld">
      <pc:chgData name="Chomthakham, Joseph" userId="1afbb96e-d735-44d4-a41e-f2e1386c61a6" providerId="ADAL" clId="{62CE3906-820C-5742-9356-0D2D5BB57CD5}" dt="2019-12-11T14:05:38.798" v="0" actId="1076"/>
      <pc:docMkLst>
        <pc:docMk/>
      </pc:docMkLst>
      <pc:sldChg chg="modSp">
        <pc:chgData name="Chomthakham, Joseph" userId="1afbb96e-d735-44d4-a41e-f2e1386c61a6" providerId="ADAL" clId="{62CE3906-820C-5742-9356-0D2D5BB57CD5}" dt="2019-12-11T14:05:38.798" v="0" actId="1076"/>
        <pc:sldMkLst>
          <pc:docMk/>
          <pc:sldMk cId="3940232156" sldId="264"/>
        </pc:sldMkLst>
        <pc:spChg chg="mod">
          <ac:chgData name="Chomthakham, Joseph" userId="1afbb96e-d735-44d4-a41e-f2e1386c61a6" providerId="ADAL" clId="{62CE3906-820C-5742-9356-0D2D5BB57CD5}" dt="2019-12-11T14:05:38.798" v="0" actId="1076"/>
          <ac:spMkLst>
            <pc:docMk/>
            <pc:sldMk cId="3940232156" sldId="264"/>
            <ac:spMk id="9" creationId="{403E7D3D-90BE-43D4-9DBF-B2919A5E4775}"/>
          </ac:spMkLst>
        </pc:spChg>
      </pc:sldChg>
    </pc:docChg>
  </pc:docChgLst>
  <pc:docChgLst>
    <pc:chgData name="Chomthakham, Joseph" userId="1afbb96e-d735-44d4-a41e-f2e1386c61a6" providerId="ADAL" clId="{AF181028-6424-4C27-AF95-0B41A29B54C4}"/>
    <pc:docChg chg="undo redo custSel mod addSld delSld modSld sldOrd">
      <pc:chgData name="Chomthakham, Joseph" userId="1afbb96e-d735-44d4-a41e-f2e1386c61a6" providerId="ADAL" clId="{AF181028-6424-4C27-AF95-0B41A29B54C4}" dt="2019-12-11T07:45:00.384" v="10467" actId="5793"/>
      <pc:docMkLst>
        <pc:docMk/>
      </pc:docMkLst>
      <pc:sldChg chg="modSp">
        <pc:chgData name="Chomthakham, Joseph" userId="1afbb96e-d735-44d4-a41e-f2e1386c61a6" providerId="ADAL" clId="{AF181028-6424-4C27-AF95-0B41A29B54C4}" dt="2019-12-11T05:23:34.401" v="2573" actId="20577"/>
        <pc:sldMkLst>
          <pc:docMk/>
          <pc:sldMk cId="2481360780" sldId="256"/>
        </pc:sldMkLst>
        <pc:spChg chg="mod">
          <ac:chgData name="Chomthakham, Joseph" userId="1afbb96e-d735-44d4-a41e-f2e1386c61a6" providerId="ADAL" clId="{AF181028-6424-4C27-AF95-0B41A29B54C4}" dt="2019-12-11T05:23:34.401" v="2573" actId="20577"/>
          <ac:spMkLst>
            <pc:docMk/>
            <pc:sldMk cId="2481360780" sldId="256"/>
            <ac:spMk id="2" creationId="{DA5D313D-8322-40E5-9E95-4713EC067C9F}"/>
          </ac:spMkLst>
        </pc:spChg>
      </pc:sldChg>
      <pc:sldChg chg="addSp delSp modSp add del addCm">
        <pc:chgData name="Chomthakham, Joseph" userId="1afbb96e-d735-44d4-a41e-f2e1386c61a6" providerId="ADAL" clId="{AF181028-6424-4C27-AF95-0B41A29B54C4}" dt="2019-12-11T06:10:15.489" v="4346" actId="20577"/>
        <pc:sldMkLst>
          <pc:docMk/>
          <pc:sldMk cId="3347798599" sldId="257"/>
        </pc:sldMkLst>
        <pc:spChg chg="mod">
          <ac:chgData name="Chomthakham, Joseph" userId="1afbb96e-d735-44d4-a41e-f2e1386c61a6" providerId="ADAL" clId="{AF181028-6424-4C27-AF95-0B41A29B54C4}" dt="2019-12-11T06:10:15.489" v="4346" actId="20577"/>
          <ac:spMkLst>
            <pc:docMk/>
            <pc:sldMk cId="3347798599" sldId="257"/>
            <ac:spMk id="3" creationId="{19D60EF3-58E9-4044-A2C6-67360724EF09}"/>
          </ac:spMkLst>
        </pc:spChg>
        <pc:spChg chg="add mod">
          <ac:chgData name="Chomthakham, Joseph" userId="1afbb96e-d735-44d4-a41e-f2e1386c61a6" providerId="ADAL" clId="{AF181028-6424-4C27-AF95-0B41A29B54C4}" dt="2019-12-11T05:07:09.490" v="1518" actId="1076"/>
          <ac:spMkLst>
            <pc:docMk/>
            <pc:sldMk cId="3347798599" sldId="257"/>
            <ac:spMk id="6" creationId="{3911A5B4-3B04-4919-B377-C9AB3B8F80ED}"/>
          </ac:spMkLst>
        </pc:spChg>
        <pc:picChg chg="add mod">
          <ac:chgData name="Chomthakham, Joseph" userId="1afbb96e-d735-44d4-a41e-f2e1386c61a6" providerId="ADAL" clId="{AF181028-6424-4C27-AF95-0B41A29B54C4}" dt="2019-12-11T05:08:58.900" v="1538" actId="14100"/>
          <ac:picMkLst>
            <pc:docMk/>
            <pc:sldMk cId="3347798599" sldId="257"/>
            <ac:picMk id="2050" creationId="{F666DB77-94F1-46CE-812E-14B51EC66F64}"/>
          </ac:picMkLst>
        </pc:picChg>
        <pc:picChg chg="add del">
          <ac:chgData name="Chomthakham, Joseph" userId="1afbb96e-d735-44d4-a41e-f2e1386c61a6" providerId="ADAL" clId="{AF181028-6424-4C27-AF95-0B41A29B54C4}" dt="2019-12-11T05:06:33.761" v="1453" actId="478"/>
          <ac:picMkLst>
            <pc:docMk/>
            <pc:sldMk cId="3347798599" sldId="257"/>
            <ac:picMk id="2052" creationId="{97377F8A-2841-4698-8C88-496A955054A5}"/>
          </ac:picMkLst>
        </pc:picChg>
      </pc:sldChg>
      <pc:sldChg chg="addSp delSp modSp mod ord setBg">
        <pc:chgData name="Chomthakham, Joseph" userId="1afbb96e-d735-44d4-a41e-f2e1386c61a6" providerId="ADAL" clId="{AF181028-6424-4C27-AF95-0B41A29B54C4}" dt="2019-12-11T07:33:38.599" v="9672" actId="20577"/>
        <pc:sldMkLst>
          <pc:docMk/>
          <pc:sldMk cId="780551968" sldId="258"/>
        </pc:sldMkLst>
        <pc:spChg chg="mod">
          <ac:chgData name="Chomthakham, Joseph" userId="1afbb96e-d735-44d4-a41e-f2e1386c61a6" providerId="ADAL" clId="{AF181028-6424-4C27-AF95-0B41A29B54C4}" dt="2019-12-11T06:09:31.547" v="4318" actId="26606"/>
          <ac:spMkLst>
            <pc:docMk/>
            <pc:sldMk cId="780551968" sldId="258"/>
            <ac:spMk id="2" creationId="{F579CF6A-A8E4-4BC0-A07F-888CE7843714}"/>
          </ac:spMkLst>
        </pc:spChg>
        <pc:spChg chg="mod">
          <ac:chgData name="Chomthakham, Joseph" userId="1afbb96e-d735-44d4-a41e-f2e1386c61a6" providerId="ADAL" clId="{AF181028-6424-4C27-AF95-0B41A29B54C4}" dt="2019-12-11T07:33:38.599" v="9672" actId="20577"/>
          <ac:spMkLst>
            <pc:docMk/>
            <pc:sldMk cId="780551968" sldId="258"/>
            <ac:spMk id="3" creationId="{5346EC32-9EEC-4FC8-ADBB-518369619E5F}"/>
          </ac:spMkLst>
        </pc:spChg>
        <pc:spChg chg="add del">
          <ac:chgData name="Chomthakham, Joseph" userId="1afbb96e-d735-44d4-a41e-f2e1386c61a6" providerId="ADAL" clId="{AF181028-6424-4C27-AF95-0B41A29B54C4}" dt="2019-12-11T06:09:31.547" v="4318" actId="26606"/>
          <ac:spMkLst>
            <pc:docMk/>
            <pc:sldMk cId="780551968" sldId="258"/>
            <ac:spMk id="71" creationId="{D02FF74F-004A-40F8-9BBA-1170E3C12996}"/>
          </ac:spMkLst>
        </pc:spChg>
        <pc:spChg chg="add del">
          <ac:chgData name="Chomthakham, Joseph" userId="1afbb96e-d735-44d4-a41e-f2e1386c61a6" providerId="ADAL" clId="{AF181028-6424-4C27-AF95-0B41A29B54C4}" dt="2019-12-11T06:09:31.547" v="4318" actId="26606"/>
          <ac:spMkLst>
            <pc:docMk/>
            <pc:sldMk cId="780551968" sldId="258"/>
            <ac:spMk id="73" creationId="{747D77ED-28A8-4135-8177-8466BFF329A1}"/>
          </ac:spMkLst>
        </pc:spChg>
        <pc:spChg chg="add del">
          <ac:chgData name="Chomthakham, Joseph" userId="1afbb96e-d735-44d4-a41e-f2e1386c61a6" providerId="ADAL" clId="{AF181028-6424-4C27-AF95-0B41A29B54C4}" dt="2019-12-11T06:09:31.547" v="4318" actId="26606"/>
          <ac:spMkLst>
            <pc:docMk/>
            <pc:sldMk cId="780551968" sldId="258"/>
            <ac:spMk id="75" creationId="{F2E484CB-1781-4421-8EB9-D785B95047F9}"/>
          </ac:spMkLst>
        </pc:spChg>
        <pc:picChg chg="add mod">
          <ac:chgData name="Chomthakham, Joseph" userId="1afbb96e-d735-44d4-a41e-f2e1386c61a6" providerId="ADAL" clId="{AF181028-6424-4C27-AF95-0B41A29B54C4}" dt="2019-12-11T06:09:31.547" v="4318" actId="26606"/>
          <ac:picMkLst>
            <pc:docMk/>
            <pc:sldMk cId="780551968" sldId="258"/>
            <ac:picMk id="4098" creationId="{8C2CE78F-8C8A-4D0F-9031-96D9F4316052}"/>
          </ac:picMkLst>
        </pc:picChg>
      </pc:sldChg>
      <pc:sldChg chg="modSp">
        <pc:chgData name="Chomthakham, Joseph" userId="1afbb96e-d735-44d4-a41e-f2e1386c61a6" providerId="ADAL" clId="{AF181028-6424-4C27-AF95-0B41A29B54C4}" dt="2019-12-11T07:40:17.222" v="10421" actId="20577"/>
        <pc:sldMkLst>
          <pc:docMk/>
          <pc:sldMk cId="1569180988" sldId="259"/>
        </pc:sldMkLst>
        <pc:spChg chg="mod">
          <ac:chgData name="Chomthakham, Joseph" userId="1afbb96e-d735-44d4-a41e-f2e1386c61a6" providerId="ADAL" clId="{AF181028-6424-4C27-AF95-0B41A29B54C4}" dt="2019-12-11T07:40:17.222" v="10421" actId="20577"/>
          <ac:spMkLst>
            <pc:docMk/>
            <pc:sldMk cId="1569180988" sldId="259"/>
            <ac:spMk id="3" creationId="{021BC71C-E55B-4356-AE26-B4BA0D4E2E1F}"/>
          </ac:spMkLst>
        </pc:spChg>
      </pc:sldChg>
      <pc:sldChg chg="addSp modSp">
        <pc:chgData name="Chomthakham, Joseph" userId="1afbb96e-d735-44d4-a41e-f2e1386c61a6" providerId="ADAL" clId="{AF181028-6424-4C27-AF95-0B41A29B54C4}" dt="2019-12-11T06:36:33.136" v="5469" actId="5793"/>
        <pc:sldMkLst>
          <pc:docMk/>
          <pc:sldMk cId="55237904" sldId="260"/>
        </pc:sldMkLst>
        <pc:spChg chg="mod">
          <ac:chgData name="Chomthakham, Joseph" userId="1afbb96e-d735-44d4-a41e-f2e1386c61a6" providerId="ADAL" clId="{AF181028-6424-4C27-AF95-0B41A29B54C4}" dt="2019-12-11T06:36:33.136" v="5469" actId="5793"/>
          <ac:spMkLst>
            <pc:docMk/>
            <pc:sldMk cId="55237904" sldId="260"/>
            <ac:spMk id="3" creationId="{23464A5D-D8B0-4FAB-BC3E-D6C4063C6FA8}"/>
          </ac:spMkLst>
        </pc:spChg>
        <pc:picChg chg="add mod">
          <ac:chgData name="Chomthakham, Joseph" userId="1afbb96e-d735-44d4-a41e-f2e1386c61a6" providerId="ADAL" clId="{AF181028-6424-4C27-AF95-0B41A29B54C4}" dt="2019-12-11T06:32:41.911" v="5106" actId="14100"/>
          <ac:picMkLst>
            <pc:docMk/>
            <pc:sldMk cId="55237904" sldId="260"/>
            <ac:picMk id="6146" creationId="{898B8317-252D-4554-8EED-C503EE4B015D}"/>
          </ac:picMkLst>
        </pc:picChg>
      </pc:sldChg>
      <pc:sldChg chg="modSp add del">
        <pc:chgData name="Chomthakham, Joseph" userId="1afbb96e-d735-44d4-a41e-f2e1386c61a6" providerId="ADAL" clId="{AF181028-6424-4C27-AF95-0B41A29B54C4}" dt="2019-12-11T07:05:58.914" v="8164" actId="2696"/>
        <pc:sldMkLst>
          <pc:docMk/>
          <pc:sldMk cId="2386405114" sldId="261"/>
        </pc:sldMkLst>
        <pc:spChg chg="mod">
          <ac:chgData name="Chomthakham, Joseph" userId="1afbb96e-d735-44d4-a41e-f2e1386c61a6" providerId="ADAL" clId="{AF181028-6424-4C27-AF95-0B41A29B54C4}" dt="2019-12-10T06:46:08.377" v="29" actId="20577"/>
          <ac:spMkLst>
            <pc:docMk/>
            <pc:sldMk cId="2386405114" sldId="261"/>
            <ac:spMk id="2" creationId="{B43131B7-69CC-4B11-910D-5A648ACB7BA7}"/>
          </ac:spMkLst>
        </pc:spChg>
      </pc:sldChg>
      <pc:sldChg chg="addSp delSp modSp add ord">
        <pc:chgData name="Chomthakham, Joseph" userId="1afbb96e-d735-44d4-a41e-f2e1386c61a6" providerId="ADAL" clId="{AF181028-6424-4C27-AF95-0B41A29B54C4}" dt="2019-12-11T05:42:06.714" v="3359" actId="20577"/>
        <pc:sldMkLst>
          <pc:docMk/>
          <pc:sldMk cId="2915093920" sldId="262"/>
        </pc:sldMkLst>
        <pc:spChg chg="mod">
          <ac:chgData name="Chomthakham, Joseph" userId="1afbb96e-d735-44d4-a41e-f2e1386c61a6" providerId="ADAL" clId="{AF181028-6424-4C27-AF95-0B41A29B54C4}" dt="2019-12-11T05:21:56.280" v="2366" actId="20577"/>
          <ac:spMkLst>
            <pc:docMk/>
            <pc:sldMk cId="2915093920" sldId="262"/>
            <ac:spMk id="2" creationId="{0F3B5BD3-DF99-4769-BAF0-C6088352B8B3}"/>
          </ac:spMkLst>
        </pc:spChg>
        <pc:spChg chg="add del mod">
          <ac:chgData name="Chomthakham, Joseph" userId="1afbb96e-d735-44d4-a41e-f2e1386c61a6" providerId="ADAL" clId="{AF181028-6424-4C27-AF95-0B41A29B54C4}" dt="2019-12-11T05:42:06.714" v="3359" actId="20577"/>
          <ac:spMkLst>
            <pc:docMk/>
            <pc:sldMk cId="2915093920" sldId="262"/>
            <ac:spMk id="3" creationId="{4CCE4973-4E25-435B-8078-16B3329ECADF}"/>
          </ac:spMkLst>
        </pc:spChg>
        <pc:spChg chg="add del mod">
          <ac:chgData name="Chomthakham, Joseph" userId="1afbb96e-d735-44d4-a41e-f2e1386c61a6" providerId="ADAL" clId="{AF181028-6424-4C27-AF95-0B41A29B54C4}" dt="2019-12-11T05:05:31.484" v="1439"/>
          <ac:spMkLst>
            <pc:docMk/>
            <pc:sldMk cId="2915093920" sldId="262"/>
            <ac:spMk id="4" creationId="{42F68E3F-6554-4272-A50B-FA9272B83B5B}"/>
          </ac:spMkLst>
        </pc:spChg>
        <pc:spChg chg="add del mod">
          <ac:chgData name="Chomthakham, Joseph" userId="1afbb96e-d735-44d4-a41e-f2e1386c61a6" providerId="ADAL" clId="{AF181028-6424-4C27-AF95-0B41A29B54C4}" dt="2019-12-11T05:08:46.739" v="1528"/>
          <ac:spMkLst>
            <pc:docMk/>
            <pc:sldMk cId="2915093920" sldId="262"/>
            <ac:spMk id="5" creationId="{B85ED988-BDBB-4845-A5F7-D3F11563E316}"/>
          </ac:spMkLst>
        </pc:spChg>
        <pc:spChg chg="add del mod">
          <ac:chgData name="Chomthakham, Joseph" userId="1afbb96e-d735-44d4-a41e-f2e1386c61a6" providerId="ADAL" clId="{AF181028-6424-4C27-AF95-0B41A29B54C4}" dt="2019-12-11T05:09:36.408" v="1549" actId="11529"/>
          <ac:spMkLst>
            <pc:docMk/>
            <pc:sldMk cId="2915093920" sldId="262"/>
            <ac:spMk id="6" creationId="{CD13BA3E-2E8B-4EA2-96CA-A8F180D7A315}"/>
          </ac:spMkLst>
        </pc:spChg>
        <pc:spChg chg="add del mod">
          <ac:chgData name="Chomthakham, Joseph" userId="1afbb96e-d735-44d4-a41e-f2e1386c61a6" providerId="ADAL" clId="{AF181028-6424-4C27-AF95-0B41A29B54C4}" dt="2019-12-11T05:10:21.432" v="1559" actId="11529"/>
          <ac:spMkLst>
            <pc:docMk/>
            <pc:sldMk cId="2915093920" sldId="262"/>
            <ac:spMk id="11" creationId="{0C224103-91ED-4B00-BC7D-D89DBDAA2DED}"/>
          </ac:spMkLst>
        </pc:spChg>
        <pc:spChg chg="add del mod">
          <ac:chgData name="Chomthakham, Joseph" userId="1afbb96e-d735-44d4-a41e-f2e1386c61a6" providerId="ADAL" clId="{AF181028-6424-4C27-AF95-0B41A29B54C4}" dt="2019-12-11T05:10:44.385" v="1561" actId="11529"/>
          <ac:spMkLst>
            <pc:docMk/>
            <pc:sldMk cId="2915093920" sldId="262"/>
            <ac:spMk id="12" creationId="{FD986D9A-2175-428F-AC94-43C37531E059}"/>
          </ac:spMkLst>
        </pc:spChg>
        <pc:spChg chg="add del mod">
          <ac:chgData name="Chomthakham, Joseph" userId="1afbb96e-d735-44d4-a41e-f2e1386c61a6" providerId="ADAL" clId="{AF181028-6424-4C27-AF95-0B41A29B54C4}" dt="2019-12-11T05:10:53.632" v="1563" actId="11529"/>
          <ac:spMkLst>
            <pc:docMk/>
            <pc:sldMk cId="2915093920" sldId="262"/>
            <ac:spMk id="13" creationId="{153F037F-3FE9-4371-BC8B-6141CC7A8573}"/>
          </ac:spMkLst>
        </pc:spChg>
        <pc:spChg chg="add del mod">
          <ac:chgData name="Chomthakham, Joseph" userId="1afbb96e-d735-44d4-a41e-f2e1386c61a6" providerId="ADAL" clId="{AF181028-6424-4C27-AF95-0B41A29B54C4}" dt="2019-12-11T05:11:14.360" v="1568" actId="11529"/>
          <ac:spMkLst>
            <pc:docMk/>
            <pc:sldMk cId="2915093920" sldId="262"/>
            <ac:spMk id="16" creationId="{C8C4664D-A3B4-4884-B01D-192D0590CD37}"/>
          </ac:spMkLst>
        </pc:spChg>
        <pc:spChg chg="add del">
          <ac:chgData name="Chomthakham, Joseph" userId="1afbb96e-d735-44d4-a41e-f2e1386c61a6" providerId="ADAL" clId="{AF181028-6424-4C27-AF95-0B41A29B54C4}" dt="2019-12-11T05:12:37.649" v="1594"/>
          <ac:spMkLst>
            <pc:docMk/>
            <pc:sldMk cId="2915093920" sldId="262"/>
            <ac:spMk id="26" creationId="{33D7EB65-CEB1-4060-9802-3A21B8567B41}"/>
          </ac:spMkLst>
        </pc:spChg>
        <pc:spChg chg="add del mod">
          <ac:chgData name="Chomthakham, Joseph" userId="1afbb96e-d735-44d4-a41e-f2e1386c61a6" providerId="ADAL" clId="{AF181028-6424-4C27-AF95-0B41A29B54C4}" dt="2019-12-11T05:12:57.224" v="1598"/>
          <ac:spMkLst>
            <pc:docMk/>
            <pc:sldMk cId="2915093920" sldId="262"/>
            <ac:spMk id="27" creationId="{D4782198-F8E7-43B6-B130-62BE632F4F70}"/>
          </ac:spMkLst>
        </pc:spChg>
        <pc:spChg chg="add del mod">
          <ac:chgData name="Chomthakham, Joseph" userId="1afbb96e-d735-44d4-a41e-f2e1386c61a6" providerId="ADAL" clId="{AF181028-6424-4C27-AF95-0B41A29B54C4}" dt="2019-12-11T05:14:32.175" v="1606"/>
          <ac:spMkLst>
            <pc:docMk/>
            <pc:sldMk cId="2915093920" sldId="262"/>
            <ac:spMk id="28" creationId="{9F9AE93C-ECAE-4E12-A990-A3D400D0D28A}"/>
          </ac:spMkLst>
        </pc:spChg>
        <pc:spChg chg="add del mod">
          <ac:chgData name="Chomthakham, Joseph" userId="1afbb96e-d735-44d4-a41e-f2e1386c61a6" providerId="ADAL" clId="{AF181028-6424-4C27-AF95-0B41A29B54C4}" dt="2019-12-11T05:19:34.555" v="2096" actId="478"/>
          <ac:spMkLst>
            <pc:docMk/>
            <pc:sldMk cId="2915093920" sldId="262"/>
            <ac:spMk id="1024" creationId="{DEFC0329-971A-414D-9C92-F862EA82B1F6}"/>
          </ac:spMkLst>
        </pc:spChg>
        <pc:picChg chg="add del mod">
          <ac:chgData name="Chomthakham, Joseph" userId="1afbb96e-d735-44d4-a41e-f2e1386c61a6" providerId="ADAL" clId="{AF181028-6424-4C27-AF95-0B41A29B54C4}" dt="2019-12-11T05:05:31.480" v="1437" actId="478"/>
          <ac:picMkLst>
            <pc:docMk/>
            <pc:sldMk cId="2915093920" sldId="262"/>
            <ac:picMk id="1026" creationId="{AB465079-B1B0-4DAD-A78B-7EF0B947CCBA}"/>
          </ac:picMkLst>
        </pc:picChg>
        <pc:picChg chg="add del mod">
          <ac:chgData name="Chomthakham, Joseph" userId="1afbb96e-d735-44d4-a41e-f2e1386c61a6" providerId="ADAL" clId="{AF181028-6424-4C27-AF95-0B41A29B54C4}" dt="2019-12-11T05:08:46.739" v="1528"/>
          <ac:picMkLst>
            <pc:docMk/>
            <pc:sldMk cId="2915093920" sldId="262"/>
            <ac:picMk id="1028" creationId="{0B6EC04D-A016-4675-B3C6-DF175FEC3DB3}"/>
          </ac:picMkLst>
        </pc:picChg>
        <pc:picChg chg="add del mod">
          <ac:chgData name="Chomthakham, Joseph" userId="1afbb96e-d735-44d4-a41e-f2e1386c61a6" providerId="ADAL" clId="{AF181028-6424-4C27-AF95-0B41A29B54C4}" dt="2019-12-11T05:08:58.506" v="1536"/>
          <ac:picMkLst>
            <pc:docMk/>
            <pc:sldMk cId="2915093920" sldId="262"/>
            <ac:picMk id="1030" creationId="{84DCAFEB-B3B6-4118-9C8E-E559B4E5A1A7}"/>
          </ac:picMkLst>
        </pc:picChg>
        <pc:picChg chg="add del mod">
          <ac:chgData name="Chomthakham, Joseph" userId="1afbb96e-d735-44d4-a41e-f2e1386c61a6" providerId="ADAL" clId="{AF181028-6424-4C27-AF95-0B41A29B54C4}" dt="2019-12-11T05:12:29.480" v="1591"/>
          <ac:picMkLst>
            <pc:docMk/>
            <pc:sldMk cId="2915093920" sldId="262"/>
            <ac:picMk id="1032" creationId="{A0370D97-7553-4749-B053-43E7B38C7CB2}"/>
          </ac:picMkLst>
        </pc:picChg>
        <pc:picChg chg="add del mod">
          <ac:chgData name="Chomthakham, Joseph" userId="1afbb96e-d735-44d4-a41e-f2e1386c61a6" providerId="ADAL" clId="{AF181028-6424-4C27-AF95-0B41A29B54C4}" dt="2019-12-11T05:12:57.224" v="1598"/>
          <ac:picMkLst>
            <pc:docMk/>
            <pc:sldMk cId="2915093920" sldId="262"/>
            <ac:picMk id="1034" creationId="{A7D9AFB1-4538-4EF6-A558-982F1CF4DCBC}"/>
          </ac:picMkLst>
        </pc:picChg>
        <pc:picChg chg="add mod">
          <ac:chgData name="Chomthakham, Joseph" userId="1afbb96e-d735-44d4-a41e-f2e1386c61a6" providerId="ADAL" clId="{AF181028-6424-4C27-AF95-0B41A29B54C4}" dt="2019-12-11T05:13:03.926" v="1602" actId="14100"/>
          <ac:picMkLst>
            <pc:docMk/>
            <pc:sldMk cId="2915093920" sldId="262"/>
            <ac:picMk id="1036" creationId="{238F2E78-ECCA-4A23-95E7-1899D987D628}"/>
          </ac:picMkLst>
        </pc:picChg>
        <pc:picChg chg="add del mod">
          <ac:chgData name="Chomthakham, Joseph" userId="1afbb96e-d735-44d4-a41e-f2e1386c61a6" providerId="ADAL" clId="{AF181028-6424-4C27-AF95-0B41A29B54C4}" dt="2019-12-11T05:14:32.175" v="1606"/>
          <ac:picMkLst>
            <pc:docMk/>
            <pc:sldMk cId="2915093920" sldId="262"/>
            <ac:picMk id="1038" creationId="{B708399E-309D-4F42-88C8-9D582DB457B4}"/>
          </ac:picMkLst>
        </pc:picChg>
        <pc:picChg chg="add del mod">
          <ac:chgData name="Chomthakham, Joseph" userId="1afbb96e-d735-44d4-a41e-f2e1386c61a6" providerId="ADAL" clId="{AF181028-6424-4C27-AF95-0B41A29B54C4}" dt="2019-12-11T05:14:37.185" v="1610"/>
          <ac:picMkLst>
            <pc:docMk/>
            <pc:sldMk cId="2915093920" sldId="262"/>
            <ac:picMk id="1040" creationId="{3D05A1F6-C68F-47DA-97B5-61177117334B}"/>
          </ac:picMkLst>
        </pc:picChg>
        <pc:picChg chg="add del mod">
          <ac:chgData name="Chomthakham, Joseph" userId="1afbb96e-d735-44d4-a41e-f2e1386c61a6" providerId="ADAL" clId="{AF181028-6424-4C27-AF95-0B41A29B54C4}" dt="2019-12-11T05:15:12.729" v="1618" actId="478"/>
          <ac:picMkLst>
            <pc:docMk/>
            <pc:sldMk cId="2915093920" sldId="262"/>
            <ac:picMk id="1042" creationId="{03A36E30-7C64-415C-93B7-BFB2CA5809AB}"/>
          </ac:picMkLst>
        </pc:picChg>
        <pc:picChg chg="add del mod">
          <ac:chgData name="Chomthakham, Joseph" userId="1afbb96e-d735-44d4-a41e-f2e1386c61a6" providerId="ADAL" clId="{AF181028-6424-4C27-AF95-0B41A29B54C4}" dt="2019-12-11T05:15:33.393" v="1624" actId="478"/>
          <ac:picMkLst>
            <pc:docMk/>
            <pc:sldMk cId="2915093920" sldId="262"/>
            <ac:picMk id="1044" creationId="{F9825C04-1FB3-4167-9E79-B7E33F3CEE8D}"/>
          </ac:picMkLst>
        </pc:picChg>
        <pc:picChg chg="add del">
          <ac:chgData name="Chomthakham, Joseph" userId="1afbb96e-d735-44d4-a41e-f2e1386c61a6" providerId="ADAL" clId="{AF181028-6424-4C27-AF95-0B41A29B54C4}" dt="2019-12-11T05:15:32.305" v="1623"/>
          <ac:picMkLst>
            <pc:docMk/>
            <pc:sldMk cId="2915093920" sldId="262"/>
            <ac:picMk id="1046" creationId="{194D5558-6636-483F-BA4D-28D75BA921B1}"/>
          </ac:picMkLst>
        </pc:picChg>
        <pc:picChg chg="add del mod">
          <ac:chgData name="Chomthakham, Joseph" userId="1afbb96e-d735-44d4-a41e-f2e1386c61a6" providerId="ADAL" clId="{AF181028-6424-4C27-AF95-0B41A29B54C4}" dt="2019-12-11T05:15:41.583" v="1628"/>
          <ac:picMkLst>
            <pc:docMk/>
            <pc:sldMk cId="2915093920" sldId="262"/>
            <ac:picMk id="1048" creationId="{8B8DBF8B-2399-4213-BD5A-8527C2100FD5}"/>
          </ac:picMkLst>
        </pc:picChg>
        <pc:picChg chg="add del mod">
          <ac:chgData name="Chomthakham, Joseph" userId="1afbb96e-d735-44d4-a41e-f2e1386c61a6" providerId="ADAL" clId="{AF181028-6424-4C27-AF95-0B41A29B54C4}" dt="2019-12-11T05:19:43.800" v="2106" actId="478"/>
          <ac:picMkLst>
            <pc:docMk/>
            <pc:sldMk cId="2915093920" sldId="262"/>
            <ac:picMk id="1050" creationId="{EEC20145-E00D-464F-AF17-3FCE0F469118}"/>
          </ac:picMkLst>
        </pc:picChg>
        <pc:cxnChg chg="add del mod">
          <ac:chgData name="Chomthakham, Joseph" userId="1afbb96e-d735-44d4-a41e-f2e1386c61a6" providerId="ADAL" clId="{AF181028-6424-4C27-AF95-0B41A29B54C4}" dt="2019-12-11T05:10:01.217" v="1557" actId="11529"/>
          <ac:cxnSpMkLst>
            <pc:docMk/>
            <pc:sldMk cId="2915093920" sldId="262"/>
            <ac:cxnSpMk id="8" creationId="{F3377474-D026-44D1-B6EE-3B1590CB14EB}"/>
          </ac:cxnSpMkLst>
        </pc:cxnChg>
        <pc:cxnChg chg="add del mod">
          <ac:chgData name="Chomthakham, Joseph" userId="1afbb96e-d735-44d4-a41e-f2e1386c61a6" providerId="ADAL" clId="{AF181028-6424-4C27-AF95-0B41A29B54C4}" dt="2019-12-11T05:11:01.376" v="1566" actId="11529"/>
          <ac:cxnSpMkLst>
            <pc:docMk/>
            <pc:sldMk cId="2915093920" sldId="262"/>
            <ac:cxnSpMk id="15" creationId="{4D6DD88A-8A43-4B4A-9EE5-6AB097DF2D80}"/>
          </ac:cxnSpMkLst>
        </pc:cxnChg>
        <pc:cxnChg chg="add del mod">
          <ac:chgData name="Chomthakham, Joseph" userId="1afbb96e-d735-44d4-a41e-f2e1386c61a6" providerId="ADAL" clId="{AF181028-6424-4C27-AF95-0B41A29B54C4}" dt="2019-12-11T05:11:44.872" v="1584" actId="11529"/>
          <ac:cxnSpMkLst>
            <pc:docMk/>
            <pc:sldMk cId="2915093920" sldId="262"/>
            <ac:cxnSpMk id="18" creationId="{70BF9F06-4D42-416F-AAB1-7A2519D1CC66}"/>
          </ac:cxnSpMkLst>
        </pc:cxnChg>
      </pc:sldChg>
      <pc:sldChg chg="modSp add del">
        <pc:chgData name="Chomthakham, Joseph" userId="1afbb96e-d735-44d4-a41e-f2e1386c61a6" providerId="ADAL" clId="{AF181028-6424-4C27-AF95-0B41A29B54C4}" dt="2019-12-11T06:25:38.286" v="4777" actId="47"/>
        <pc:sldMkLst>
          <pc:docMk/>
          <pc:sldMk cId="804963968" sldId="263"/>
        </pc:sldMkLst>
        <pc:spChg chg="mod">
          <ac:chgData name="Chomthakham, Joseph" userId="1afbb96e-d735-44d4-a41e-f2e1386c61a6" providerId="ADAL" clId="{AF181028-6424-4C27-AF95-0B41A29B54C4}" dt="2019-12-11T04:53:57.832" v="321" actId="20577"/>
          <ac:spMkLst>
            <pc:docMk/>
            <pc:sldMk cId="804963968" sldId="263"/>
            <ac:spMk id="2" creationId="{963A42A3-96A1-4510-BE3B-530425A93C15}"/>
          </ac:spMkLst>
        </pc:spChg>
        <pc:spChg chg="mod">
          <ac:chgData name="Chomthakham, Joseph" userId="1afbb96e-d735-44d4-a41e-f2e1386c61a6" providerId="ADAL" clId="{AF181028-6424-4C27-AF95-0B41A29B54C4}" dt="2019-12-11T04:57:15.449" v="864" actId="20577"/>
          <ac:spMkLst>
            <pc:docMk/>
            <pc:sldMk cId="804963968" sldId="263"/>
            <ac:spMk id="3" creationId="{00ADC87E-8703-4D5B-895B-F12A6012CA8D}"/>
          </ac:spMkLst>
        </pc:spChg>
      </pc:sldChg>
      <pc:sldChg chg="modSp add del">
        <pc:chgData name="Chomthakham, Joseph" userId="1afbb96e-d735-44d4-a41e-f2e1386c61a6" providerId="ADAL" clId="{AF181028-6424-4C27-AF95-0B41A29B54C4}" dt="2019-12-11T05:09:03.402" v="1539" actId="2696"/>
        <pc:sldMkLst>
          <pc:docMk/>
          <pc:sldMk cId="1567176860" sldId="264"/>
        </pc:sldMkLst>
        <pc:spChg chg="mod">
          <ac:chgData name="Chomthakham, Joseph" userId="1afbb96e-d735-44d4-a41e-f2e1386c61a6" providerId="ADAL" clId="{AF181028-6424-4C27-AF95-0B41A29B54C4}" dt="2019-12-11T05:01:33.488" v="1153" actId="20577"/>
          <ac:spMkLst>
            <pc:docMk/>
            <pc:sldMk cId="1567176860" sldId="264"/>
            <ac:spMk id="2" creationId="{AA0BAC7A-C508-488F-B7C3-AD639971E8A4}"/>
          </ac:spMkLst>
        </pc:spChg>
        <pc:spChg chg="mod">
          <ac:chgData name="Chomthakham, Joseph" userId="1afbb96e-d735-44d4-a41e-f2e1386c61a6" providerId="ADAL" clId="{AF181028-6424-4C27-AF95-0B41A29B54C4}" dt="2019-12-11T05:02:54.641" v="1406" actId="20577"/>
          <ac:spMkLst>
            <pc:docMk/>
            <pc:sldMk cId="1567176860" sldId="264"/>
            <ac:spMk id="3" creationId="{17260FC3-2D21-45A8-847C-14FB87095517}"/>
          </ac:spMkLst>
        </pc:spChg>
      </pc:sldChg>
      <pc:sldChg chg="addSp delSp modSp add">
        <pc:chgData name="Chomthakham, Joseph" userId="1afbb96e-d735-44d4-a41e-f2e1386c61a6" providerId="ADAL" clId="{AF181028-6424-4C27-AF95-0B41A29B54C4}" dt="2019-12-11T06:16:03.680" v="4470" actId="20577"/>
        <pc:sldMkLst>
          <pc:docMk/>
          <pc:sldMk cId="3940232156" sldId="264"/>
        </pc:sldMkLst>
        <pc:spChg chg="mod">
          <ac:chgData name="Chomthakham, Joseph" userId="1afbb96e-d735-44d4-a41e-f2e1386c61a6" providerId="ADAL" clId="{AF181028-6424-4C27-AF95-0B41A29B54C4}" dt="2019-12-11T05:26:49.770" v="2646" actId="20577"/>
          <ac:spMkLst>
            <pc:docMk/>
            <pc:sldMk cId="3940232156" sldId="264"/>
            <ac:spMk id="2" creationId="{D0CBE853-E4BE-49A7-BD68-00BA71CE5D8C}"/>
          </ac:spMkLst>
        </pc:spChg>
        <pc:spChg chg="del mod">
          <ac:chgData name="Chomthakham, Joseph" userId="1afbb96e-d735-44d4-a41e-f2e1386c61a6" providerId="ADAL" clId="{AF181028-6424-4C27-AF95-0B41A29B54C4}" dt="2019-12-11T05:40:55.207" v="3355" actId="478"/>
          <ac:spMkLst>
            <pc:docMk/>
            <pc:sldMk cId="3940232156" sldId="264"/>
            <ac:spMk id="3" creationId="{B3845F39-C9FC-4398-999F-365E2CE5EEBC}"/>
          </ac:spMkLst>
        </pc:spChg>
        <pc:spChg chg="add del">
          <ac:chgData name="Chomthakham, Joseph" userId="1afbb96e-d735-44d4-a41e-f2e1386c61a6" providerId="ADAL" clId="{AF181028-6424-4C27-AF95-0B41A29B54C4}" dt="2019-12-11T05:27:08.248" v="2649"/>
          <ac:spMkLst>
            <pc:docMk/>
            <pc:sldMk cId="3940232156" sldId="264"/>
            <ac:spMk id="4" creationId="{42E38FA5-1B20-48FF-AD5C-E240D5FA5A1B}"/>
          </ac:spMkLst>
        </pc:spChg>
        <pc:spChg chg="add del">
          <ac:chgData name="Chomthakham, Joseph" userId="1afbb96e-d735-44d4-a41e-f2e1386c61a6" providerId="ADAL" clId="{AF181028-6424-4C27-AF95-0B41A29B54C4}" dt="2019-12-11T05:32:09.920" v="2712"/>
          <ac:spMkLst>
            <pc:docMk/>
            <pc:sldMk cId="3940232156" sldId="264"/>
            <ac:spMk id="5" creationId="{0EE75DE7-2711-45D6-8D75-053CD97901C1}"/>
          </ac:spMkLst>
        </pc:spChg>
        <pc:spChg chg="add mod">
          <ac:chgData name="Chomthakham, Joseph" userId="1afbb96e-d735-44d4-a41e-f2e1386c61a6" providerId="ADAL" clId="{AF181028-6424-4C27-AF95-0B41A29B54C4}" dt="2019-12-11T06:16:03.680" v="4470" actId="20577"/>
          <ac:spMkLst>
            <pc:docMk/>
            <pc:sldMk cId="3940232156" sldId="264"/>
            <ac:spMk id="9" creationId="{403E7D3D-90BE-43D4-9DBF-B2919A5E4775}"/>
          </ac:spMkLst>
        </pc:spChg>
        <pc:picChg chg="add del">
          <ac:chgData name="Chomthakham, Joseph" userId="1afbb96e-d735-44d4-a41e-f2e1386c61a6" providerId="ADAL" clId="{AF181028-6424-4C27-AF95-0B41A29B54C4}" dt="2019-12-11T05:27:08.248" v="2649"/>
          <ac:picMkLst>
            <pc:docMk/>
            <pc:sldMk cId="3940232156" sldId="264"/>
            <ac:picMk id="3074" creationId="{FB3E740C-FD26-4C67-840A-D76EF7B02FCA}"/>
          </ac:picMkLst>
        </pc:picChg>
        <pc:picChg chg="add del mod">
          <ac:chgData name="Chomthakham, Joseph" userId="1afbb96e-d735-44d4-a41e-f2e1386c61a6" providerId="ADAL" clId="{AF181028-6424-4C27-AF95-0B41A29B54C4}" dt="2019-12-11T05:31:51.240" v="2710" actId="478"/>
          <ac:picMkLst>
            <pc:docMk/>
            <pc:sldMk cId="3940232156" sldId="264"/>
            <ac:picMk id="3076" creationId="{322D8EB9-AA20-4347-AB2D-A43678CF0088}"/>
          </ac:picMkLst>
        </pc:picChg>
        <pc:picChg chg="add del mod">
          <ac:chgData name="Chomthakham, Joseph" userId="1afbb96e-d735-44d4-a41e-f2e1386c61a6" providerId="ADAL" clId="{AF181028-6424-4C27-AF95-0B41A29B54C4}" dt="2019-12-11T05:28:02.247" v="2669" actId="478"/>
          <ac:picMkLst>
            <pc:docMk/>
            <pc:sldMk cId="3940232156" sldId="264"/>
            <ac:picMk id="3078" creationId="{FA578AC9-FE96-451D-826C-1E768CD3B3C5}"/>
          </ac:picMkLst>
        </pc:picChg>
        <pc:picChg chg="add del mod">
          <ac:chgData name="Chomthakham, Joseph" userId="1afbb96e-d735-44d4-a41e-f2e1386c61a6" providerId="ADAL" clId="{AF181028-6424-4C27-AF95-0B41A29B54C4}" dt="2019-12-11T05:31:16.855" v="2706" actId="478"/>
          <ac:picMkLst>
            <pc:docMk/>
            <pc:sldMk cId="3940232156" sldId="264"/>
            <ac:picMk id="3080" creationId="{A4CF6E17-CC34-4FE6-B58C-80538EE84550}"/>
          </ac:picMkLst>
        </pc:picChg>
        <pc:picChg chg="add del">
          <ac:chgData name="Chomthakham, Joseph" userId="1afbb96e-d735-44d4-a41e-f2e1386c61a6" providerId="ADAL" clId="{AF181028-6424-4C27-AF95-0B41A29B54C4}" dt="2019-12-11T05:32:09.920" v="2712"/>
          <ac:picMkLst>
            <pc:docMk/>
            <pc:sldMk cId="3940232156" sldId="264"/>
            <ac:picMk id="3082" creationId="{0BAF9A1D-53AC-481F-BCFD-562A57E16FF2}"/>
          </ac:picMkLst>
        </pc:picChg>
        <pc:picChg chg="add del mod">
          <ac:chgData name="Chomthakham, Joseph" userId="1afbb96e-d735-44d4-a41e-f2e1386c61a6" providerId="ADAL" clId="{AF181028-6424-4C27-AF95-0B41A29B54C4}" dt="2019-12-11T05:32:35.319" v="2718" actId="478"/>
          <ac:picMkLst>
            <pc:docMk/>
            <pc:sldMk cId="3940232156" sldId="264"/>
            <ac:picMk id="3084" creationId="{091133AE-FB88-42CB-B2A2-EF77E6D8E8BC}"/>
          </ac:picMkLst>
        </pc:picChg>
        <pc:picChg chg="add del">
          <ac:chgData name="Chomthakham, Joseph" userId="1afbb96e-d735-44d4-a41e-f2e1386c61a6" providerId="ADAL" clId="{AF181028-6424-4C27-AF95-0B41A29B54C4}" dt="2019-12-11T05:32:35.319" v="2718" actId="478"/>
          <ac:picMkLst>
            <pc:docMk/>
            <pc:sldMk cId="3940232156" sldId="264"/>
            <ac:picMk id="3086" creationId="{5445D883-EB3E-425B-917B-892D67E868FE}"/>
          </ac:picMkLst>
        </pc:picChg>
        <pc:picChg chg="add mod">
          <ac:chgData name="Chomthakham, Joseph" userId="1afbb96e-d735-44d4-a41e-f2e1386c61a6" providerId="ADAL" clId="{AF181028-6424-4C27-AF95-0B41A29B54C4}" dt="2019-12-11T05:32:55.470" v="2726" actId="14100"/>
          <ac:picMkLst>
            <pc:docMk/>
            <pc:sldMk cId="3940232156" sldId="264"/>
            <ac:picMk id="3088" creationId="{124CE4E8-EE60-47E4-85F9-BD6BF6E57D63}"/>
          </ac:picMkLst>
        </pc:picChg>
      </pc:sldChg>
      <pc:sldChg chg="modSp add del">
        <pc:chgData name="Chomthakham, Joseph" userId="1afbb96e-d735-44d4-a41e-f2e1386c61a6" providerId="ADAL" clId="{AF181028-6424-4C27-AF95-0B41A29B54C4}" dt="2019-12-11T05:46:25.750" v="3458"/>
        <pc:sldMkLst>
          <pc:docMk/>
          <pc:sldMk cId="516767146" sldId="265"/>
        </pc:sldMkLst>
        <pc:spChg chg="mod">
          <ac:chgData name="Chomthakham, Joseph" userId="1afbb96e-d735-44d4-a41e-f2e1386c61a6" providerId="ADAL" clId="{AF181028-6424-4C27-AF95-0B41A29B54C4}" dt="2019-12-11T05:46:25.457" v="3457" actId="20577"/>
          <ac:spMkLst>
            <pc:docMk/>
            <pc:sldMk cId="516767146" sldId="265"/>
            <ac:spMk id="2" creationId="{961DA1A4-C462-425A-9976-941CA0E373C0}"/>
          </ac:spMkLst>
        </pc:spChg>
      </pc:sldChg>
      <pc:sldChg chg="addSp modSp add">
        <pc:chgData name="Chomthakham, Joseph" userId="1afbb96e-d735-44d4-a41e-f2e1386c61a6" providerId="ADAL" clId="{AF181028-6424-4C27-AF95-0B41A29B54C4}" dt="2019-12-11T06:55:39.719" v="6985" actId="20577"/>
        <pc:sldMkLst>
          <pc:docMk/>
          <pc:sldMk cId="548671163" sldId="265"/>
        </pc:sldMkLst>
        <pc:spChg chg="mod">
          <ac:chgData name="Chomthakham, Joseph" userId="1afbb96e-d735-44d4-a41e-f2e1386c61a6" providerId="ADAL" clId="{AF181028-6424-4C27-AF95-0B41A29B54C4}" dt="2019-12-11T06:12:57.592" v="4368" actId="20577"/>
          <ac:spMkLst>
            <pc:docMk/>
            <pc:sldMk cId="548671163" sldId="265"/>
            <ac:spMk id="2" creationId="{4EFD545F-0319-4469-8090-76912FAD7662}"/>
          </ac:spMkLst>
        </pc:spChg>
        <pc:spChg chg="mod">
          <ac:chgData name="Chomthakham, Joseph" userId="1afbb96e-d735-44d4-a41e-f2e1386c61a6" providerId="ADAL" clId="{AF181028-6424-4C27-AF95-0B41A29B54C4}" dt="2019-12-11T06:55:39.719" v="6985" actId="20577"/>
          <ac:spMkLst>
            <pc:docMk/>
            <pc:sldMk cId="548671163" sldId="265"/>
            <ac:spMk id="3" creationId="{2D70C8AC-16FE-4E93-BC19-543F4DFCCD09}"/>
          </ac:spMkLst>
        </pc:spChg>
        <pc:picChg chg="add mod">
          <ac:chgData name="Chomthakham, Joseph" userId="1afbb96e-d735-44d4-a41e-f2e1386c61a6" providerId="ADAL" clId="{AF181028-6424-4C27-AF95-0B41A29B54C4}" dt="2019-12-11T06:14:04.711" v="4468" actId="1076"/>
          <ac:picMkLst>
            <pc:docMk/>
            <pc:sldMk cId="548671163" sldId="265"/>
            <ac:picMk id="5122" creationId="{57D7A888-FB2E-4543-8F6B-4ED6ED3B36A0}"/>
          </ac:picMkLst>
        </pc:picChg>
      </pc:sldChg>
      <pc:sldChg chg="addSp modSp add">
        <pc:chgData name="Chomthakham, Joseph" userId="1afbb96e-d735-44d4-a41e-f2e1386c61a6" providerId="ADAL" clId="{AF181028-6424-4C27-AF95-0B41A29B54C4}" dt="2019-12-11T07:45:00.384" v="10467" actId="5793"/>
        <pc:sldMkLst>
          <pc:docMk/>
          <pc:sldMk cId="1885527853" sldId="266"/>
        </pc:sldMkLst>
        <pc:spChg chg="mod">
          <ac:chgData name="Chomthakham, Joseph" userId="1afbb96e-d735-44d4-a41e-f2e1386c61a6" providerId="ADAL" clId="{AF181028-6424-4C27-AF95-0B41A29B54C4}" dt="2019-12-11T07:45:00.384" v="10467" actId="5793"/>
          <ac:spMkLst>
            <pc:docMk/>
            <pc:sldMk cId="1885527853" sldId="266"/>
            <ac:spMk id="2" creationId="{6535538C-A8ED-4084-951F-964A8A135171}"/>
          </ac:spMkLst>
        </pc:spChg>
        <pc:spChg chg="mod">
          <ac:chgData name="Chomthakham, Joseph" userId="1afbb96e-d735-44d4-a41e-f2e1386c61a6" providerId="ADAL" clId="{AF181028-6424-4C27-AF95-0B41A29B54C4}" dt="2019-12-11T06:41:22.624" v="5945" actId="20577"/>
          <ac:spMkLst>
            <pc:docMk/>
            <pc:sldMk cId="1885527853" sldId="266"/>
            <ac:spMk id="3" creationId="{1FCF1E00-04D7-45F3-BDF0-DFB121BCA0E2}"/>
          </ac:spMkLst>
        </pc:spChg>
        <pc:picChg chg="add mod">
          <ac:chgData name="Chomthakham, Joseph" userId="1afbb96e-d735-44d4-a41e-f2e1386c61a6" providerId="ADAL" clId="{AF181028-6424-4C27-AF95-0B41A29B54C4}" dt="2019-12-11T06:38:44.547" v="5481" actId="1076"/>
          <ac:picMkLst>
            <pc:docMk/>
            <pc:sldMk cId="1885527853" sldId="266"/>
            <ac:picMk id="7170" creationId="{42BF225F-5880-403E-89FD-5DD0104623BE}"/>
          </ac:picMkLst>
        </pc:picChg>
      </pc:sldChg>
      <pc:sldChg chg="addSp delSp modSp add">
        <pc:chgData name="Chomthakham, Joseph" userId="1afbb96e-d735-44d4-a41e-f2e1386c61a6" providerId="ADAL" clId="{AF181028-6424-4C27-AF95-0B41A29B54C4}" dt="2019-12-11T07:43:15.343" v="10447" actId="20577"/>
        <pc:sldMkLst>
          <pc:docMk/>
          <pc:sldMk cId="3239595399" sldId="267"/>
        </pc:sldMkLst>
        <pc:spChg chg="mod">
          <ac:chgData name="Chomthakham, Joseph" userId="1afbb96e-d735-44d4-a41e-f2e1386c61a6" providerId="ADAL" clId="{AF181028-6424-4C27-AF95-0B41A29B54C4}" dt="2019-12-11T06:53:26.870" v="6667" actId="20577"/>
          <ac:spMkLst>
            <pc:docMk/>
            <pc:sldMk cId="3239595399" sldId="267"/>
            <ac:spMk id="2" creationId="{7F09FC5F-25EA-4AEC-ADC5-305D4EA709D5}"/>
          </ac:spMkLst>
        </pc:spChg>
        <pc:spChg chg="mod">
          <ac:chgData name="Chomthakham, Joseph" userId="1afbb96e-d735-44d4-a41e-f2e1386c61a6" providerId="ADAL" clId="{AF181028-6424-4C27-AF95-0B41A29B54C4}" dt="2019-12-11T07:43:15.343" v="10447" actId="20577"/>
          <ac:spMkLst>
            <pc:docMk/>
            <pc:sldMk cId="3239595399" sldId="267"/>
            <ac:spMk id="3" creationId="{4C188071-496D-4B63-8EF9-147CB5E16EB3}"/>
          </ac:spMkLst>
        </pc:spChg>
        <pc:picChg chg="add mod">
          <ac:chgData name="Chomthakham, Joseph" userId="1afbb96e-d735-44d4-a41e-f2e1386c61a6" providerId="ADAL" clId="{AF181028-6424-4C27-AF95-0B41A29B54C4}" dt="2019-12-11T06:52:05.098" v="6435" actId="1076"/>
          <ac:picMkLst>
            <pc:docMk/>
            <pc:sldMk cId="3239595399" sldId="267"/>
            <ac:picMk id="8194" creationId="{9B03127D-9614-4189-823C-3D59E655EBF7}"/>
          </ac:picMkLst>
        </pc:picChg>
        <pc:picChg chg="add del mod">
          <ac:chgData name="Chomthakham, Joseph" userId="1afbb96e-d735-44d4-a41e-f2e1386c61a6" providerId="ADAL" clId="{AF181028-6424-4C27-AF95-0B41A29B54C4}" dt="2019-12-11T06:51:56.614" v="6431" actId="478"/>
          <ac:picMkLst>
            <pc:docMk/>
            <pc:sldMk cId="3239595399" sldId="267"/>
            <ac:picMk id="8196" creationId="{2D197D07-0FB7-4658-B3DA-990C239F64AC}"/>
          </ac:picMkLst>
        </pc:picChg>
      </pc:sldChg>
      <pc:sldChg chg="addSp modSp add">
        <pc:chgData name="Chomthakham, Joseph" userId="1afbb96e-d735-44d4-a41e-f2e1386c61a6" providerId="ADAL" clId="{AF181028-6424-4C27-AF95-0B41A29B54C4}" dt="2019-12-11T06:55:03.337" v="6923" actId="20577"/>
        <pc:sldMkLst>
          <pc:docMk/>
          <pc:sldMk cId="1092000627" sldId="268"/>
        </pc:sldMkLst>
        <pc:spChg chg="mod">
          <ac:chgData name="Chomthakham, Joseph" userId="1afbb96e-d735-44d4-a41e-f2e1386c61a6" providerId="ADAL" clId="{AF181028-6424-4C27-AF95-0B41A29B54C4}" dt="2019-12-11T06:53:36.423" v="6689" actId="20577"/>
          <ac:spMkLst>
            <pc:docMk/>
            <pc:sldMk cId="1092000627" sldId="268"/>
            <ac:spMk id="2" creationId="{98F96521-8DD4-4705-9920-6D4BADAA0524}"/>
          </ac:spMkLst>
        </pc:spChg>
        <pc:spChg chg="mod">
          <ac:chgData name="Chomthakham, Joseph" userId="1afbb96e-d735-44d4-a41e-f2e1386c61a6" providerId="ADAL" clId="{AF181028-6424-4C27-AF95-0B41A29B54C4}" dt="2019-12-11T06:55:03.337" v="6923" actId="20577"/>
          <ac:spMkLst>
            <pc:docMk/>
            <pc:sldMk cId="1092000627" sldId="268"/>
            <ac:spMk id="3" creationId="{3C4B85A1-C48D-428C-95A0-F62DFEEE7AAA}"/>
          </ac:spMkLst>
        </pc:spChg>
        <pc:picChg chg="add mod">
          <ac:chgData name="Chomthakham, Joseph" userId="1afbb96e-d735-44d4-a41e-f2e1386c61a6" providerId="ADAL" clId="{AF181028-6424-4C27-AF95-0B41A29B54C4}" dt="2019-12-11T06:54:10.958" v="6744" actId="14100"/>
          <ac:picMkLst>
            <pc:docMk/>
            <pc:sldMk cId="1092000627" sldId="268"/>
            <ac:picMk id="9218" creationId="{82EFD875-33AA-474B-8CA9-D5D5B8A61CF9}"/>
          </ac:picMkLst>
        </pc:picChg>
      </pc:sldChg>
      <pc:sldChg chg="addSp modSp add">
        <pc:chgData name="Chomthakham, Joseph" userId="1afbb96e-d735-44d4-a41e-f2e1386c61a6" providerId="ADAL" clId="{AF181028-6424-4C27-AF95-0B41A29B54C4}" dt="2019-12-11T06:58:57.264" v="7322" actId="20577"/>
        <pc:sldMkLst>
          <pc:docMk/>
          <pc:sldMk cId="1375229041" sldId="269"/>
        </pc:sldMkLst>
        <pc:spChg chg="mod">
          <ac:chgData name="Chomthakham, Joseph" userId="1afbb96e-d735-44d4-a41e-f2e1386c61a6" providerId="ADAL" clId="{AF181028-6424-4C27-AF95-0B41A29B54C4}" dt="2019-12-11T06:55:55.776" v="7005" actId="20577"/>
          <ac:spMkLst>
            <pc:docMk/>
            <pc:sldMk cId="1375229041" sldId="269"/>
            <ac:spMk id="2" creationId="{45E0B840-ED53-483A-A585-94353F9A151B}"/>
          </ac:spMkLst>
        </pc:spChg>
        <pc:spChg chg="mod">
          <ac:chgData name="Chomthakham, Joseph" userId="1afbb96e-d735-44d4-a41e-f2e1386c61a6" providerId="ADAL" clId="{AF181028-6424-4C27-AF95-0B41A29B54C4}" dt="2019-12-11T06:58:57.264" v="7322" actId="20577"/>
          <ac:spMkLst>
            <pc:docMk/>
            <pc:sldMk cId="1375229041" sldId="269"/>
            <ac:spMk id="3" creationId="{46212538-7F4D-4A60-A118-0913A7580C4B}"/>
          </ac:spMkLst>
        </pc:spChg>
        <pc:picChg chg="add mod">
          <ac:chgData name="Chomthakham, Joseph" userId="1afbb96e-d735-44d4-a41e-f2e1386c61a6" providerId="ADAL" clId="{AF181028-6424-4C27-AF95-0B41A29B54C4}" dt="2019-12-11T06:58:13.233" v="7109" actId="14100"/>
          <ac:picMkLst>
            <pc:docMk/>
            <pc:sldMk cId="1375229041" sldId="269"/>
            <ac:picMk id="10242" creationId="{29C46F37-3426-4ADE-A7E9-E2919D7D6B07}"/>
          </ac:picMkLst>
        </pc:picChg>
      </pc:sldChg>
      <pc:sldChg chg="addSp delSp modSp add">
        <pc:chgData name="Chomthakham, Joseph" userId="1afbb96e-d735-44d4-a41e-f2e1386c61a6" providerId="ADAL" clId="{AF181028-6424-4C27-AF95-0B41A29B54C4}" dt="2019-12-11T07:00:32.552" v="7514" actId="14100"/>
        <pc:sldMkLst>
          <pc:docMk/>
          <pc:sldMk cId="4248003872" sldId="270"/>
        </pc:sldMkLst>
        <pc:spChg chg="mod">
          <ac:chgData name="Chomthakham, Joseph" userId="1afbb96e-d735-44d4-a41e-f2e1386c61a6" providerId="ADAL" clId="{AF181028-6424-4C27-AF95-0B41A29B54C4}" dt="2019-12-11T06:59:50.351" v="7344" actId="20577"/>
          <ac:spMkLst>
            <pc:docMk/>
            <pc:sldMk cId="4248003872" sldId="270"/>
            <ac:spMk id="2" creationId="{B66F1044-DE48-4DE1-9432-B1CE2E3FFE6C}"/>
          </ac:spMkLst>
        </pc:spChg>
        <pc:spChg chg="mod">
          <ac:chgData name="Chomthakham, Joseph" userId="1afbb96e-d735-44d4-a41e-f2e1386c61a6" providerId="ADAL" clId="{AF181028-6424-4C27-AF95-0B41A29B54C4}" dt="2019-12-11T07:00:28.039" v="7512" actId="1076"/>
          <ac:spMkLst>
            <pc:docMk/>
            <pc:sldMk cId="4248003872" sldId="270"/>
            <ac:spMk id="3" creationId="{52B6ABFE-0BD7-48A0-AC9F-96EC47384678}"/>
          </ac:spMkLst>
        </pc:spChg>
        <pc:spChg chg="add del">
          <ac:chgData name="Chomthakham, Joseph" userId="1afbb96e-d735-44d4-a41e-f2e1386c61a6" providerId="ADAL" clId="{AF181028-6424-4C27-AF95-0B41A29B54C4}" dt="2019-12-11T07:00:24.855" v="7509"/>
          <ac:spMkLst>
            <pc:docMk/>
            <pc:sldMk cId="4248003872" sldId="270"/>
            <ac:spMk id="4" creationId="{72D394CD-196B-4C68-B886-E8A325833EA4}"/>
          </ac:spMkLst>
        </pc:spChg>
        <pc:picChg chg="add del">
          <ac:chgData name="Chomthakham, Joseph" userId="1afbb96e-d735-44d4-a41e-f2e1386c61a6" providerId="ADAL" clId="{AF181028-6424-4C27-AF95-0B41A29B54C4}" dt="2019-12-11T07:00:24.855" v="7509"/>
          <ac:picMkLst>
            <pc:docMk/>
            <pc:sldMk cId="4248003872" sldId="270"/>
            <ac:picMk id="11266" creationId="{00CD2B3B-16F9-4D7D-9DF7-456B377655CD}"/>
          </ac:picMkLst>
        </pc:picChg>
        <pc:picChg chg="add mod">
          <ac:chgData name="Chomthakham, Joseph" userId="1afbb96e-d735-44d4-a41e-f2e1386c61a6" providerId="ADAL" clId="{AF181028-6424-4C27-AF95-0B41A29B54C4}" dt="2019-12-11T07:00:32.552" v="7514" actId="14100"/>
          <ac:picMkLst>
            <pc:docMk/>
            <pc:sldMk cId="4248003872" sldId="270"/>
            <ac:picMk id="11268" creationId="{5EA93889-1DB6-4632-AF7E-89E4A41B2100}"/>
          </ac:picMkLst>
        </pc:picChg>
      </pc:sldChg>
      <pc:sldChg chg="addSp modSp add">
        <pc:chgData name="Chomthakham, Joseph" userId="1afbb96e-d735-44d4-a41e-f2e1386c61a6" providerId="ADAL" clId="{AF181028-6424-4C27-AF95-0B41A29B54C4}" dt="2019-12-11T07:04:59.512" v="8163" actId="20577"/>
        <pc:sldMkLst>
          <pc:docMk/>
          <pc:sldMk cId="1650083925" sldId="271"/>
        </pc:sldMkLst>
        <pc:spChg chg="mod">
          <ac:chgData name="Chomthakham, Joseph" userId="1afbb96e-d735-44d4-a41e-f2e1386c61a6" providerId="ADAL" clId="{AF181028-6424-4C27-AF95-0B41A29B54C4}" dt="2019-12-11T07:00:47.352" v="7531" actId="20577"/>
          <ac:spMkLst>
            <pc:docMk/>
            <pc:sldMk cId="1650083925" sldId="271"/>
            <ac:spMk id="2" creationId="{760CE07B-2684-4801-BE42-7E6125CEAF84}"/>
          </ac:spMkLst>
        </pc:spChg>
        <pc:spChg chg="mod">
          <ac:chgData name="Chomthakham, Joseph" userId="1afbb96e-d735-44d4-a41e-f2e1386c61a6" providerId="ADAL" clId="{AF181028-6424-4C27-AF95-0B41A29B54C4}" dt="2019-12-11T07:04:59.512" v="8163" actId="20577"/>
          <ac:spMkLst>
            <pc:docMk/>
            <pc:sldMk cId="1650083925" sldId="271"/>
            <ac:spMk id="3" creationId="{D878D386-6A6E-4B33-91E7-AA88BABF8E1E}"/>
          </ac:spMkLst>
        </pc:spChg>
        <pc:picChg chg="add mod">
          <ac:chgData name="Chomthakham, Joseph" userId="1afbb96e-d735-44d4-a41e-f2e1386c61a6" providerId="ADAL" clId="{AF181028-6424-4C27-AF95-0B41A29B54C4}" dt="2019-12-11T07:01:53.576" v="7735" actId="1076"/>
          <ac:picMkLst>
            <pc:docMk/>
            <pc:sldMk cId="1650083925" sldId="271"/>
            <ac:picMk id="12290" creationId="{1A6FF762-809A-412C-AEBA-927DE8A67E7B}"/>
          </ac:picMkLst>
        </pc:picChg>
      </pc:sldChg>
      <pc:sldChg chg="addSp delSp modSp add">
        <pc:chgData name="Chomthakham, Joseph" userId="1afbb96e-d735-44d4-a41e-f2e1386c61a6" providerId="ADAL" clId="{AF181028-6424-4C27-AF95-0B41A29B54C4}" dt="2019-12-11T07:36:56.840" v="10242" actId="20577"/>
        <pc:sldMkLst>
          <pc:docMk/>
          <pc:sldMk cId="3660284193" sldId="272"/>
        </pc:sldMkLst>
        <pc:spChg chg="mod">
          <ac:chgData name="Chomthakham, Joseph" userId="1afbb96e-d735-44d4-a41e-f2e1386c61a6" providerId="ADAL" clId="{AF181028-6424-4C27-AF95-0B41A29B54C4}" dt="2019-12-11T07:11:39.679" v="8334" actId="20577"/>
          <ac:spMkLst>
            <pc:docMk/>
            <pc:sldMk cId="3660284193" sldId="272"/>
            <ac:spMk id="2" creationId="{FDE59E98-5BC2-4534-89EF-C691F687F128}"/>
          </ac:spMkLst>
        </pc:spChg>
        <pc:spChg chg="add del mod">
          <ac:chgData name="Chomthakham, Joseph" userId="1afbb96e-d735-44d4-a41e-f2e1386c61a6" providerId="ADAL" clId="{AF181028-6424-4C27-AF95-0B41A29B54C4}" dt="2019-12-11T07:36:56.840" v="10242" actId="20577"/>
          <ac:spMkLst>
            <pc:docMk/>
            <pc:sldMk cId="3660284193" sldId="272"/>
            <ac:spMk id="3" creationId="{2616970F-0670-4893-88BA-DD34EF50C119}"/>
          </ac:spMkLst>
        </pc:spChg>
        <pc:spChg chg="add del mod">
          <ac:chgData name="Chomthakham, Joseph" userId="1afbb96e-d735-44d4-a41e-f2e1386c61a6" providerId="ADAL" clId="{AF181028-6424-4C27-AF95-0B41A29B54C4}" dt="2019-12-11T07:11:31.048" v="8288"/>
          <ac:spMkLst>
            <pc:docMk/>
            <pc:sldMk cId="3660284193" sldId="272"/>
            <ac:spMk id="4" creationId="{7C923DDE-E491-465A-BD50-7E04887100CC}"/>
          </ac:spMkLst>
        </pc:spChg>
        <pc:picChg chg="add del mod">
          <ac:chgData name="Chomthakham, Joseph" userId="1afbb96e-d735-44d4-a41e-f2e1386c61a6" providerId="ADAL" clId="{AF181028-6424-4C27-AF95-0B41A29B54C4}" dt="2019-12-11T07:11:31.048" v="8288"/>
          <ac:picMkLst>
            <pc:docMk/>
            <pc:sldMk cId="3660284193" sldId="272"/>
            <ac:picMk id="13314" creationId="{1900586F-5B40-403D-8B4D-52C9967E5927}"/>
          </ac:picMkLst>
        </pc:picChg>
        <pc:picChg chg="add del mod">
          <ac:chgData name="Chomthakham, Joseph" userId="1afbb96e-d735-44d4-a41e-f2e1386c61a6" providerId="ADAL" clId="{AF181028-6424-4C27-AF95-0B41A29B54C4}" dt="2019-12-11T07:11:47.231" v="8343"/>
          <ac:picMkLst>
            <pc:docMk/>
            <pc:sldMk cId="3660284193" sldId="272"/>
            <ac:picMk id="13316" creationId="{9F9DDB21-3674-45A1-B3AC-441AA9BDA9AA}"/>
          </ac:picMkLst>
        </pc:picChg>
        <pc:picChg chg="add del mod">
          <ac:chgData name="Chomthakham, Joseph" userId="1afbb96e-d735-44d4-a41e-f2e1386c61a6" providerId="ADAL" clId="{AF181028-6424-4C27-AF95-0B41A29B54C4}" dt="2019-12-11T07:11:46.813" v="8342"/>
          <ac:picMkLst>
            <pc:docMk/>
            <pc:sldMk cId="3660284193" sldId="272"/>
            <ac:picMk id="13318" creationId="{20EF3DDC-194B-4B66-9BCD-4C4084DECFEB}"/>
          </ac:picMkLst>
        </pc:picChg>
        <pc:picChg chg="add del">
          <ac:chgData name="Chomthakham, Joseph" userId="1afbb96e-d735-44d4-a41e-f2e1386c61a6" providerId="ADAL" clId="{AF181028-6424-4C27-AF95-0B41A29B54C4}" dt="2019-12-11T07:11:47.998" v="8345"/>
          <ac:picMkLst>
            <pc:docMk/>
            <pc:sldMk cId="3660284193" sldId="272"/>
            <ac:picMk id="13320" creationId="{DD5C4D8B-B27B-4EA6-A8C4-ED5A4FA79E6D}"/>
          </ac:picMkLst>
        </pc:picChg>
        <pc:picChg chg="add mod">
          <ac:chgData name="Chomthakham, Joseph" userId="1afbb96e-d735-44d4-a41e-f2e1386c61a6" providerId="ADAL" clId="{AF181028-6424-4C27-AF95-0B41A29B54C4}" dt="2019-12-11T07:11:54.951" v="8350" actId="1076"/>
          <ac:picMkLst>
            <pc:docMk/>
            <pc:sldMk cId="3660284193" sldId="272"/>
            <ac:picMk id="13322" creationId="{ADC3A31E-DC4D-4ADB-A6A2-BC0E2D5A45E8}"/>
          </ac:picMkLst>
        </pc:picChg>
      </pc:sldChg>
      <pc:sldChg chg="addSp delSp modSp add del">
        <pc:chgData name="Chomthakham, Joseph" userId="1afbb96e-d735-44d4-a41e-f2e1386c61a6" providerId="ADAL" clId="{AF181028-6424-4C27-AF95-0B41A29B54C4}" dt="2019-12-11T07:39:16.756" v="10416" actId="47"/>
        <pc:sldMkLst>
          <pc:docMk/>
          <pc:sldMk cId="2612067231" sldId="273"/>
        </pc:sldMkLst>
        <pc:spChg chg="mod">
          <ac:chgData name="Chomthakham, Joseph" userId="1afbb96e-d735-44d4-a41e-f2e1386c61a6" providerId="ADAL" clId="{AF181028-6424-4C27-AF95-0B41A29B54C4}" dt="2019-12-11T07:19:14.401" v="8646" actId="20577"/>
          <ac:spMkLst>
            <pc:docMk/>
            <pc:sldMk cId="2612067231" sldId="273"/>
            <ac:spMk id="2" creationId="{9224A4A2-14E4-4892-9E30-099548E35B03}"/>
          </ac:spMkLst>
        </pc:spChg>
        <pc:spChg chg="mod">
          <ac:chgData name="Chomthakham, Joseph" userId="1afbb96e-d735-44d4-a41e-f2e1386c61a6" providerId="ADAL" clId="{AF181028-6424-4C27-AF95-0B41A29B54C4}" dt="2019-12-11T07:38:32.535" v="10415" actId="20577"/>
          <ac:spMkLst>
            <pc:docMk/>
            <pc:sldMk cId="2612067231" sldId="273"/>
            <ac:spMk id="3" creationId="{8D249A95-DBF6-4F7E-ADE1-8BDD59366F62}"/>
          </ac:spMkLst>
        </pc:spChg>
        <pc:spChg chg="add del">
          <ac:chgData name="Chomthakham, Joseph" userId="1afbb96e-d735-44d4-a41e-f2e1386c61a6" providerId="ADAL" clId="{AF181028-6424-4C27-AF95-0B41A29B54C4}" dt="2019-12-11T07:19:18.888" v="8649"/>
          <ac:spMkLst>
            <pc:docMk/>
            <pc:sldMk cId="2612067231" sldId="273"/>
            <ac:spMk id="4" creationId="{90EA3321-7553-46AF-9010-E548A7058046}"/>
          </ac:spMkLst>
        </pc:spChg>
        <pc:spChg chg="add del">
          <ac:chgData name="Chomthakham, Joseph" userId="1afbb96e-d735-44d4-a41e-f2e1386c61a6" providerId="ADAL" clId="{AF181028-6424-4C27-AF95-0B41A29B54C4}" dt="2019-12-11T07:38:17.400" v="10377"/>
          <ac:spMkLst>
            <pc:docMk/>
            <pc:sldMk cId="2612067231" sldId="273"/>
            <ac:spMk id="5" creationId="{CDCE08AE-1273-4A27-91C7-FE0E5895E210}"/>
          </ac:spMkLst>
        </pc:spChg>
        <pc:picChg chg="add del">
          <ac:chgData name="Chomthakham, Joseph" userId="1afbb96e-d735-44d4-a41e-f2e1386c61a6" providerId="ADAL" clId="{AF181028-6424-4C27-AF95-0B41A29B54C4}" dt="2019-12-11T07:19:18.888" v="8649"/>
          <ac:picMkLst>
            <pc:docMk/>
            <pc:sldMk cId="2612067231" sldId="273"/>
            <ac:picMk id="14338" creationId="{1085C491-045D-4E3E-BFC2-6570F3CD6473}"/>
          </ac:picMkLst>
        </pc:picChg>
        <pc:picChg chg="add del mod">
          <ac:chgData name="Chomthakham, Joseph" userId="1afbb96e-d735-44d4-a41e-f2e1386c61a6" providerId="ADAL" clId="{AF181028-6424-4C27-AF95-0B41A29B54C4}" dt="2019-12-11T07:21:42.887" v="8652" actId="478"/>
          <ac:picMkLst>
            <pc:docMk/>
            <pc:sldMk cId="2612067231" sldId="273"/>
            <ac:picMk id="14340" creationId="{E0AABAC2-FECB-4BDA-A3CC-7C7A3BD53EC6}"/>
          </ac:picMkLst>
        </pc:picChg>
        <pc:picChg chg="add del">
          <ac:chgData name="Chomthakham, Joseph" userId="1afbb96e-d735-44d4-a41e-f2e1386c61a6" providerId="ADAL" clId="{AF181028-6424-4C27-AF95-0B41A29B54C4}" dt="2019-12-11T07:38:17.400" v="10377"/>
          <ac:picMkLst>
            <pc:docMk/>
            <pc:sldMk cId="2612067231" sldId="273"/>
            <ac:picMk id="14342" creationId="{60CAA863-46CA-4F72-8BE0-B82AA7155664}"/>
          </ac:picMkLst>
        </pc:picChg>
        <pc:picChg chg="add mod">
          <ac:chgData name="Chomthakham, Joseph" userId="1afbb96e-d735-44d4-a41e-f2e1386c61a6" providerId="ADAL" clId="{AF181028-6424-4C27-AF95-0B41A29B54C4}" dt="2019-12-11T07:38:26.450" v="10383" actId="1076"/>
          <ac:picMkLst>
            <pc:docMk/>
            <pc:sldMk cId="2612067231" sldId="273"/>
            <ac:picMk id="14344" creationId="{278108B6-DD1F-4BF7-9276-9EB76AC71F53}"/>
          </ac:picMkLst>
        </pc:picChg>
      </pc:sldChg>
      <pc:sldChg chg="addSp delSp modSp add">
        <pc:chgData name="Chomthakham, Joseph" userId="1afbb96e-d735-44d4-a41e-f2e1386c61a6" providerId="ADAL" clId="{AF181028-6424-4C27-AF95-0B41A29B54C4}" dt="2019-12-11T07:36:19.423" v="10187" actId="20577"/>
        <pc:sldMkLst>
          <pc:docMk/>
          <pc:sldMk cId="40942133" sldId="274"/>
        </pc:sldMkLst>
        <pc:spChg chg="mod">
          <ac:chgData name="Chomthakham, Joseph" userId="1afbb96e-d735-44d4-a41e-f2e1386c61a6" providerId="ADAL" clId="{AF181028-6424-4C27-AF95-0B41A29B54C4}" dt="2019-12-11T07:35:04.151" v="9769" actId="20577"/>
          <ac:spMkLst>
            <pc:docMk/>
            <pc:sldMk cId="40942133" sldId="274"/>
            <ac:spMk id="2" creationId="{35D1A7B8-D40F-4DCB-A347-B027298BF6B6}"/>
          </ac:spMkLst>
        </pc:spChg>
        <pc:spChg chg="add del mod">
          <ac:chgData name="Chomthakham, Joseph" userId="1afbb96e-d735-44d4-a41e-f2e1386c61a6" providerId="ADAL" clId="{AF181028-6424-4C27-AF95-0B41A29B54C4}" dt="2019-12-11T07:36:19.423" v="10187" actId="20577"/>
          <ac:spMkLst>
            <pc:docMk/>
            <pc:sldMk cId="40942133" sldId="274"/>
            <ac:spMk id="3" creationId="{DDBCB9B1-19E0-4CF6-A652-20AA38FFA679}"/>
          </ac:spMkLst>
        </pc:spChg>
        <pc:picChg chg="add del mod">
          <ac:chgData name="Chomthakham, Joseph" userId="1afbb96e-d735-44d4-a41e-f2e1386c61a6" providerId="ADAL" clId="{AF181028-6424-4C27-AF95-0B41A29B54C4}" dt="2019-12-11T07:34:39.615" v="9724"/>
          <ac:picMkLst>
            <pc:docMk/>
            <pc:sldMk cId="40942133" sldId="274"/>
            <ac:picMk id="15362" creationId="{E989D83D-C01B-42C3-9699-A66F633EBF76}"/>
          </ac:picMkLst>
        </pc:picChg>
        <pc:picChg chg="add mod">
          <ac:chgData name="Chomthakham, Joseph" userId="1afbb96e-d735-44d4-a41e-f2e1386c61a6" providerId="ADAL" clId="{AF181028-6424-4C27-AF95-0B41A29B54C4}" dt="2019-12-11T07:34:51.212" v="9730" actId="1076"/>
          <ac:picMkLst>
            <pc:docMk/>
            <pc:sldMk cId="40942133" sldId="274"/>
            <ac:picMk id="15364" creationId="{73F08E5A-2D14-49FE-880B-26FD80E49133}"/>
          </ac:picMkLst>
        </pc:picChg>
      </pc:sldChg>
      <pc:sldChg chg="modSp add">
        <pc:chgData name="Chomthakham, Joseph" userId="1afbb96e-d735-44d4-a41e-f2e1386c61a6" providerId="ADAL" clId="{AF181028-6424-4C27-AF95-0B41A29B54C4}" dt="2019-12-11T07:42:55.092" v="10434"/>
        <pc:sldMkLst>
          <pc:docMk/>
          <pc:sldMk cId="210376734" sldId="275"/>
        </pc:sldMkLst>
        <pc:spChg chg="mod">
          <ac:chgData name="Chomthakham, Joseph" userId="1afbb96e-d735-44d4-a41e-f2e1386c61a6" providerId="ADAL" clId="{AF181028-6424-4C27-AF95-0B41A29B54C4}" dt="2019-12-11T07:40:24.239" v="10432" actId="20577"/>
          <ac:spMkLst>
            <pc:docMk/>
            <pc:sldMk cId="210376734" sldId="275"/>
            <ac:spMk id="2" creationId="{0D4609E8-F4AE-41E4-9CFB-3FAC4C9840D0}"/>
          </ac:spMkLst>
        </pc:spChg>
        <pc:spChg chg="mod">
          <ac:chgData name="Chomthakham, Joseph" userId="1afbb96e-d735-44d4-a41e-f2e1386c61a6" providerId="ADAL" clId="{AF181028-6424-4C27-AF95-0B41A29B54C4}" dt="2019-12-11T07:42:55.092" v="10434"/>
          <ac:spMkLst>
            <pc:docMk/>
            <pc:sldMk cId="210376734" sldId="275"/>
            <ac:spMk id="3" creationId="{F5752BC5-0443-4345-ABDA-4236CA5C1ECB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1T00:06:27.14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4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1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3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2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5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9FA456-2E6D-429D-90A8-E1EBAA4BEE2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FF5D76-026D-4125-8EE1-9182F82C39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8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D313D-8322-40E5-9E95-4713EC067C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/>
              <a:t>Feasibility of using Fe</a:t>
            </a:r>
            <a:r>
              <a:rPr lang="en-US" sz="6600" baseline="30000" dirty="0"/>
              <a:t>0</a:t>
            </a:r>
            <a:r>
              <a:rPr lang="en-US" sz="6600" dirty="0"/>
              <a:t> to remediate groundwater lead pollution in an abandoned tailings dam (2015)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25F526-56C3-466D-9569-98B8FF9DA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JOSEPH </a:t>
            </a:r>
            <a:r>
              <a:rPr lang="en-US" dirty="0" err="1"/>
              <a:t>chomthakham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60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9FC5F-25EA-4AEC-ADC5-305D4EA7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Metals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188071-496D-4B63-8EF9-147CB5E1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420536" cy="4023360"/>
          </a:xfrm>
        </p:spPr>
        <p:txBody>
          <a:bodyPr/>
          <a:lstStyle/>
          <a:p>
            <a:r>
              <a:rPr lang="en-US" dirty="0"/>
              <a:t>Binary metals were added and combined with the iron powder, mainly Copper and Nickel</a:t>
            </a:r>
          </a:p>
          <a:p>
            <a:r>
              <a:rPr lang="en-US" b="1" dirty="0"/>
              <a:t>Copper</a:t>
            </a:r>
          </a:p>
          <a:p>
            <a:r>
              <a:rPr lang="en-US" dirty="0"/>
              <a:t>(non-plated, 1%, 10%, 20%)</a:t>
            </a:r>
          </a:p>
          <a:p>
            <a:r>
              <a:rPr lang="en-US" dirty="0"/>
              <a:t>First 10 mins, little to no difference.</a:t>
            </a:r>
            <a:r>
              <a:rPr lang="en-US" b="1" dirty="0"/>
              <a:t> </a:t>
            </a:r>
            <a:r>
              <a:rPr lang="en-US" dirty="0"/>
              <a:t>After 20 mins, the significance of copper plating showed. Non plated copper was only at 28.2% and copper plating increased the removal rate significantly. 76.8% at the 20 min mark for the 20% combination</a:t>
            </a:r>
          </a:p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9B03127D-9614-4189-823C-3D59E655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84" y="2090931"/>
            <a:ext cx="4838516" cy="32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9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F96521-8DD4-4705-9920-6D4BADAA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Metals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B85A1-C48D-428C-95A0-F62DFEEE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368" y="1951399"/>
            <a:ext cx="5089119" cy="4023360"/>
          </a:xfrm>
        </p:spPr>
        <p:txBody>
          <a:bodyPr/>
          <a:lstStyle/>
          <a:p>
            <a:r>
              <a:rPr lang="en-US" b="1" dirty="0"/>
              <a:t>Nickel</a:t>
            </a:r>
          </a:p>
          <a:p>
            <a:r>
              <a:rPr lang="en-US" dirty="0"/>
              <a:t>(non-plated, 1%, 10%, 20%)</a:t>
            </a:r>
          </a:p>
          <a:p>
            <a:endParaRPr lang="en-US" dirty="0"/>
          </a:p>
          <a:p>
            <a:r>
              <a:rPr lang="en-US" dirty="0"/>
              <a:t>Although it makes removal slightly more effective, There is no significant increase of lead removal at any times for any amounts of nickel.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82EFD875-33AA-474B-8CA9-D5D5B8A6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23" y="1951399"/>
            <a:ext cx="5499289" cy="33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0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0B840-ED53-483A-A585-94353F9A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212538-7F4D-4A60-A118-0913A758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12398" cy="4023360"/>
          </a:xfrm>
        </p:spPr>
        <p:txBody>
          <a:bodyPr/>
          <a:lstStyle/>
          <a:p>
            <a:r>
              <a:rPr lang="en-US" dirty="0"/>
              <a:t>Tested under different conditions of oscillation.</a:t>
            </a:r>
          </a:p>
          <a:p>
            <a:r>
              <a:rPr lang="en-US" dirty="0"/>
              <a:t>Oscillations were used to simulate water flow.</a:t>
            </a:r>
          </a:p>
          <a:p>
            <a:endParaRPr lang="en-US" dirty="0"/>
          </a:p>
          <a:p>
            <a:r>
              <a:rPr lang="en-US" dirty="0"/>
              <a:t>Although there was a significance in the early stages of the experiment (between 0 – 20 mins), it had little to no effect at the end and removal rates caught up by 30 mins.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29C46F37-3426-4ADE-A7E9-E2919D7D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31" y="1845734"/>
            <a:ext cx="488361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2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F1044-DE48-4DE1-9432-B1CE2E3F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B6ABFE-0BD7-48A0-AC9F-96EC4738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47908" cy="4023360"/>
          </a:xfrm>
        </p:spPr>
        <p:txBody>
          <a:bodyPr/>
          <a:lstStyle/>
          <a:p>
            <a:r>
              <a:rPr lang="en-US" dirty="0"/>
              <a:t>Experiments were tested at different temperatures to see if temperature had an effect on lead removal.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It had little to no effect.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5EA93889-1DB6-4632-AF7E-89E4A41B2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65" y="1845734"/>
            <a:ext cx="4403748" cy="369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0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CE07B-2684-4801-BE42-7E6125CE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8D386-6A6E-4B33-91E7-AA88BABF8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47403" cy="4023360"/>
          </a:xfrm>
        </p:spPr>
        <p:txBody>
          <a:bodyPr/>
          <a:lstStyle/>
          <a:p>
            <a:r>
              <a:rPr lang="en-US" dirty="0"/>
              <a:t>Experiments went through different pH levels to see whether or not pH had an effect on lead removal.</a:t>
            </a:r>
          </a:p>
          <a:p>
            <a:endParaRPr lang="en-US" dirty="0"/>
          </a:p>
          <a:p>
            <a:r>
              <a:rPr lang="en-US" dirty="0"/>
              <a:t>The lower the pH, the better the effect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pH always affected the lead removal rate from beginning to end.</a:t>
            </a:r>
          </a:p>
          <a:p>
            <a:pPr marL="0" indent="0">
              <a:buNone/>
            </a:pPr>
            <a:r>
              <a:rPr lang="en-US" dirty="0"/>
              <a:t>Low pH favors the removal of contaminants by Fe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A6FF762-809A-412C-AEBA-927DE8A6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24" y="2062150"/>
            <a:ext cx="4252935" cy="34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8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59E98-5BC2-4534-89EF-C691F687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to Sand Ratio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6970F-0670-4893-88BA-DD34EF50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77378" cy="4023360"/>
          </a:xfrm>
        </p:spPr>
        <p:txBody>
          <a:bodyPr>
            <a:normAutofit/>
          </a:bodyPr>
          <a:lstStyle/>
          <a:p>
            <a:r>
              <a:rPr lang="en-US" dirty="0"/>
              <a:t>Different iron to sand ratios were tested. </a:t>
            </a:r>
          </a:p>
          <a:p>
            <a:endParaRPr lang="en-US" dirty="0"/>
          </a:p>
          <a:p>
            <a:r>
              <a:rPr lang="en-US" dirty="0"/>
              <a:t>Removal efficiency increases when the Iron to sand ratio is higher. When there is relatively more iron compared to the sand.</a:t>
            </a:r>
          </a:p>
          <a:p>
            <a:endParaRPr lang="en-US" dirty="0"/>
          </a:p>
          <a:p>
            <a:r>
              <a:rPr lang="en-US" dirty="0"/>
              <a:t>Optimal ratio of iron to sand is 12:1</a:t>
            </a:r>
          </a:p>
          <a:p>
            <a:endParaRPr lang="en-US" dirty="0"/>
          </a:p>
          <a:p>
            <a:r>
              <a:rPr lang="en-US" dirty="0"/>
              <a:t>(legend references table 3)</a:t>
            </a:r>
          </a:p>
        </p:txBody>
      </p:sp>
      <p:pic>
        <p:nvPicPr>
          <p:cNvPr id="13322" name="Picture 10">
            <a:extLst>
              <a:ext uri="{FF2B5EF4-FFF2-40B4-BE49-F238E27FC236}">
                <a16:creationId xmlns:a16="http://schemas.microsoft.com/office/drawing/2014/main" xmlns="" id="{ADC3A31E-DC4D-4ADB-A6A2-BC0E2D5A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01" y="2191830"/>
            <a:ext cx="5604211" cy="34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28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D2028-4A54-4C7C-A2BC-67D0DDF8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BC71C-E55B-4356-AE26-B4BA0D4E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</a:t>
            </a:r>
            <a:r>
              <a:rPr lang="en-US" baseline="30000" dirty="0"/>
              <a:t>0</a:t>
            </a:r>
            <a:r>
              <a:rPr lang="en-US" dirty="0"/>
              <a:t> removal of Pb(II) ions is a redox reaction.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best combination/experiment to remove lead concentrations is an iron powder size of 400mesh, initial concentration of Pb(II) at 10 mg/L, and a reaction time of 90 minutes. It removed 97.1% of lead.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Initial concentrations of Pb(II) have no significant effect. Particle size and longer reaction times have shown to have increased effects.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Pre-treated hydrochloric acid reduces the amount of iron powder needed and improves reaction rate at the same time.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Binary metals such as Copper and Nickel significantly accelerate the reaction. Copper plating had the most significant differences.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 the mass ratio of iron to sand increases, so does removal efficiency. 12:1 is the best ratio.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80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609E8-F4AE-41E4-9CFB-3FAC4C98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752BC5-0443-4345-ABDA-4236CA5C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Gao, F., Wang, Q., Zhou, K., Li, J., &amp; Lin, H. H. (2019, September 30). Feasibility of using Fe0 to remediate groundwater lead pollution in an abandoned tailings dam. Retrieved December 8, 2019, from http://faculty.uml.edu/nelson_eby/89.315/Professional Papers/Gao2019_Article_FeasibilityOfUsingFe0ToRemedia.pdf.</a:t>
            </a:r>
          </a:p>
        </p:txBody>
      </p:sp>
    </p:spTree>
    <p:extLst>
      <p:ext uri="{BB962C8B-B14F-4D97-AF65-F5344CB8AC3E}">
        <p14:creationId xmlns:p14="http://schemas.microsoft.com/office/powerpoint/2010/main" val="21037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3F7C9-7597-49E5-A2EE-531AFDAA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60EF3-58E9-4044-A2C6-67360724E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794969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Main Issue: </a:t>
            </a:r>
            <a:r>
              <a:rPr lang="en-US" dirty="0"/>
              <a:t>Heavy metal pollution of the soil and groundwater due to human activity in the tailings dam is very persistent and difficult to get rid of.</a:t>
            </a:r>
          </a:p>
          <a:p>
            <a:pPr marL="0" indent="0">
              <a:buNone/>
            </a:pPr>
            <a:r>
              <a:rPr lang="en-US" b="1" dirty="0"/>
              <a:t>Concept: </a:t>
            </a:r>
            <a:r>
              <a:rPr lang="en-US" dirty="0"/>
              <a:t>Experimenting and finding out the effectiveness of using iron (Fe</a:t>
            </a:r>
            <a:r>
              <a:rPr lang="en-US" baseline="30000" dirty="0"/>
              <a:t>0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as a reaction medium in a Permeable reactive barrier (PRB) to remove heavy metals such as lead [Pb(II)] via redox reaction.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Permeable Reactive Barrier (PRB): </a:t>
            </a:r>
            <a:r>
              <a:rPr lang="en-US" dirty="0"/>
              <a:t>A barrier that allows some but not all materials to pass through. The idea is to capture the contaminates in the water and allow uncontaminated water to pass through.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66DB77-94F1-46CE-812E-14B51EC6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311" y="2495550"/>
            <a:ext cx="4037719" cy="19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911A5B4-3B04-4919-B377-C9AB3B8F80ED}"/>
              </a:ext>
            </a:extLst>
          </p:cNvPr>
          <p:cNvSpPr txBox="1">
            <a:spLocks/>
          </p:cNvSpPr>
          <p:nvPr/>
        </p:nvSpPr>
        <p:spPr>
          <a:xfrm>
            <a:off x="8921579" y="2249409"/>
            <a:ext cx="3160451" cy="3428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 basic concept of a PRB</a:t>
            </a:r>
          </a:p>
        </p:txBody>
      </p:sp>
    </p:spTree>
    <p:extLst>
      <p:ext uri="{BB962C8B-B14F-4D97-AF65-F5344CB8AC3E}">
        <p14:creationId xmlns:p14="http://schemas.microsoft.com/office/powerpoint/2010/main" val="334779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B5BD3-DF99-4769-BAF0-C6088352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Background &amp; Geographic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E4973-4E25-435B-8078-16B3329E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866523" cy="438908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Tailings dam: </a:t>
            </a:r>
            <a:r>
              <a:rPr lang="en-US" dirty="0"/>
              <a:t>Typically, an earth-fill embankment dam to store byproducts of mining operations after the ore is separated and retrieved.</a:t>
            </a:r>
          </a:p>
          <a:p>
            <a:r>
              <a:rPr lang="en-US" b="1" dirty="0"/>
              <a:t>Mining history</a:t>
            </a:r>
            <a:r>
              <a:rPr lang="en-US" dirty="0"/>
              <a:t>: Began in 1949, large scale mining began in 1999, and the </a:t>
            </a:r>
            <a:r>
              <a:rPr lang="en-US" dirty="0" err="1"/>
              <a:t>Dajiaoling</a:t>
            </a:r>
            <a:r>
              <a:rPr lang="en-US" dirty="0"/>
              <a:t> lead-zinc mine was closed in 2008 due to demand for environmental protection</a:t>
            </a:r>
          </a:p>
          <a:p>
            <a:r>
              <a:rPr lang="en-US" dirty="0"/>
              <a:t>The polluted area reached about 530km</a:t>
            </a:r>
            <a:r>
              <a:rPr lang="en-US" baseline="30000" dirty="0"/>
              <a:t>2</a:t>
            </a:r>
            <a:r>
              <a:rPr lang="en-US" dirty="0"/>
              <a:t> and had over 1 million meters of waste ore, tailings and waste residue.</a:t>
            </a:r>
          </a:p>
          <a:p>
            <a:endParaRPr lang="en-US" dirty="0"/>
          </a:p>
          <a:p>
            <a:r>
              <a:rPr lang="en-US" dirty="0"/>
              <a:t>The tailings dam has a great influence on the surrounding environment, due to the design and construction of the tailings dam and an adjacent river flows into the </a:t>
            </a:r>
            <a:r>
              <a:rPr lang="en-US" dirty="0" err="1"/>
              <a:t>Dongjiang</a:t>
            </a:r>
            <a:r>
              <a:rPr lang="en-US" dirty="0"/>
              <a:t> Lake within 2km of the dam.</a:t>
            </a:r>
            <a:endParaRPr 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238F2E78-ECCA-4A23-95E7-1899D987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03" y="1845734"/>
            <a:ext cx="5569435" cy="438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9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BE853-E4BE-49A7-BD68-00BA71CE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[Pb(II)] Pollution in the area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03E7D3D-90BE-43D4-9DBF-B2919A5E4775}"/>
              </a:ext>
            </a:extLst>
          </p:cNvPr>
          <p:cNvSpPr txBox="1">
            <a:spLocks/>
          </p:cNvSpPr>
          <p:nvPr/>
        </p:nvSpPr>
        <p:spPr>
          <a:xfrm>
            <a:off x="1648602" y="1845734"/>
            <a:ext cx="5165153" cy="424711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Drilled holes to sample concentrations of heavy metals Zinc(Zn), Lead(Pb), Arsenic(As), and Copper(Cu).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four heavy metals were distributed from 49 ppm to 27,110 ppm. Average content was 3649.4 ppm.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Zn and Pb had the highest levels at an average of 9100.7 ppm and 4593.3 ppm which accounts for 93.81% of the total heavy metal content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Lead was selected as the experimental study due to its toxicity compared to Zinc.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xmlns="" id="{124CE4E8-EE60-47E4-85F9-BD6BF6E57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5" y="1845734"/>
            <a:ext cx="4283255" cy="447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3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9CF6A-A8E4-4BC0-A07F-888CE784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Methods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46EC32-9EEC-4FC8-ADBB-51836961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11893" cy="40233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Water Beaker Batch Experiments</a:t>
            </a:r>
          </a:p>
          <a:p>
            <a:pPr marL="0" indent="0">
              <a:buNone/>
            </a:pPr>
            <a:r>
              <a:rPr lang="en-US" b="1" dirty="0"/>
              <a:t>Materials: </a:t>
            </a:r>
            <a:r>
              <a:rPr lang="en-US" dirty="0"/>
              <a:t>Pure Iron(Fe</a:t>
            </a:r>
            <a:r>
              <a:rPr lang="en-US" baseline="30000" dirty="0"/>
              <a:t>0</a:t>
            </a:r>
            <a:r>
              <a:rPr lang="en-US" dirty="0"/>
              <a:t>) powder with particle sizes of 100mesh, 300mesh, 400 mesh. </a:t>
            </a:r>
          </a:p>
          <a:p>
            <a:pPr marL="0" indent="0">
              <a:buNone/>
            </a:pPr>
            <a:r>
              <a:rPr lang="en-US" dirty="0"/>
              <a:t>Pure Lead Nitrate [Pb(NO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] prepared as a 150 mg/L</a:t>
            </a:r>
          </a:p>
          <a:p>
            <a:pPr marL="0" indent="0">
              <a:buNone/>
            </a:pPr>
            <a:r>
              <a:rPr lang="en-US" dirty="0"/>
              <a:t>Experimental soil diluted with HCL for 48 hours then rinsed multiple times with tap water and then diluted water</a:t>
            </a:r>
          </a:p>
          <a:p>
            <a:pPr marL="0" indent="0">
              <a:buNone/>
            </a:pPr>
            <a:r>
              <a:rPr lang="en-US" b="1" dirty="0"/>
              <a:t>Experimental Device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PVC column with a sealed bottom and a plastic pipe that connected as a water outlet. The PVC column was filled with soils in a way to simulate the tailings dam. There were 12 PVCs with various settings to them.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C2CE78F-8C8A-4D0F-9031-96D9F431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90" y="1845734"/>
            <a:ext cx="38671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5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1A7B8-D40F-4DCB-A347-B027298B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PVCs and their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BCB9B1-19E0-4CF6-A652-20AA38FF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158301" cy="4023360"/>
          </a:xfrm>
        </p:spPr>
        <p:txBody>
          <a:bodyPr/>
          <a:lstStyle/>
          <a:p>
            <a:r>
              <a:rPr lang="en-US" dirty="0"/>
              <a:t>Each PVC was set up differently to undergo different types of environments and testing. </a:t>
            </a:r>
          </a:p>
          <a:p>
            <a:endParaRPr lang="en-US" dirty="0"/>
          </a:p>
          <a:p>
            <a:r>
              <a:rPr lang="en-US" dirty="0"/>
              <a:t>Some consist of different iron to sand ratios, some consist of sawdust and activated carbon,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xmlns="" id="{73F08E5A-2D14-49FE-880B-26FD80E4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33" y="1845734"/>
            <a:ext cx="6492991" cy="43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D545F-0319-4469-8090-76912FAD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70C8AC-16FE-4E93-BC19-543F4DFC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Experimental Method:</a:t>
            </a:r>
          </a:p>
          <a:p>
            <a:pPr marL="0" indent="0">
              <a:buNone/>
            </a:pPr>
            <a:r>
              <a:rPr lang="en-US" dirty="0"/>
              <a:t>Table 2 shows the conditions of the experiment.</a:t>
            </a:r>
          </a:p>
          <a:p>
            <a:pPr marL="0" indent="0">
              <a:buNone/>
            </a:pPr>
            <a:r>
              <a:rPr lang="en-US" dirty="0"/>
              <a:t>3 tests were done at each level.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the experiment, Pb(II) Solution was injected into an oscillating PVC column via flow pump. To simulate the tailings dam. Then Fe</a:t>
            </a:r>
            <a:r>
              <a:rPr lang="en-US" baseline="30000" dirty="0"/>
              <a:t>0</a:t>
            </a:r>
            <a:r>
              <a:rPr lang="en-US" dirty="0"/>
              <a:t> powder flowed in after 17 hours. The experiment lasted 60 days.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Tested for optimal experimental parameters (sizes, concentrations and reaction time) and factors such as pH, copper plating to the iron powder,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7D7A888-FB2E-4543-8F6B-4ED6ED3B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07" y="2479662"/>
            <a:ext cx="5245107" cy="26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7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B94D2-7B89-48AD-B0D7-833BA8E1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64A5D-D8B0-4FAB-BC3E-D6C4063C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185133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reaction times increased, so did removal rate. </a:t>
            </a:r>
          </a:p>
          <a:p>
            <a:r>
              <a:rPr lang="en-US" dirty="0"/>
              <a:t>As particle size of Iron powder increased, so did removal rate.</a:t>
            </a:r>
          </a:p>
          <a:p>
            <a:r>
              <a:rPr lang="en-US" dirty="0"/>
              <a:t>Initial concentration of the Lead solution had little to no effect on the removal rate of Lead.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best experiment was #7 at 97.1% removal rate.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98B8317-252D-4554-8EED-C503EE4B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13" y="1845734"/>
            <a:ext cx="77819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5538C-A8ED-4084-951F-964A8A13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240" y="263527"/>
            <a:ext cx="10058400" cy="1450757"/>
          </a:xfrm>
        </p:spPr>
        <p:txBody>
          <a:bodyPr/>
          <a:lstStyle/>
          <a:p>
            <a:r>
              <a:rPr lang="en-US" dirty="0"/>
              <a:t>Acid pre-treatment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F1E00-04D7-45F3-BDF0-DFB121BC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167178" cy="4023360"/>
          </a:xfrm>
        </p:spPr>
        <p:txBody>
          <a:bodyPr/>
          <a:lstStyle/>
          <a:p>
            <a:r>
              <a:rPr lang="en-US" dirty="0"/>
              <a:t>Experiments were given iron powder that were soaked in dilute hydrochloric acid</a:t>
            </a:r>
          </a:p>
          <a:p>
            <a:r>
              <a:rPr lang="en-US" dirty="0"/>
              <a:t>Reason: To remove any oxide film on its surface</a:t>
            </a:r>
          </a:p>
          <a:p>
            <a:endParaRPr lang="en-US" dirty="0"/>
          </a:p>
          <a:p>
            <a:r>
              <a:rPr lang="en-US" dirty="0"/>
              <a:t>In the first 20 mins, there is no significant difference</a:t>
            </a:r>
          </a:p>
          <a:p>
            <a:r>
              <a:rPr lang="en-US" dirty="0"/>
              <a:t>After the 20 min mark, removal rates increased significantly for acid treated iron powder.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2BF225F-5880-403E-89FD-5DD010462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845734"/>
            <a:ext cx="50958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278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FBF6B4AB67346A8069A0C4BD097C8" ma:contentTypeVersion="5" ma:contentTypeDescription="Create a new document." ma:contentTypeScope="" ma:versionID="ae9016581f879916643dcf3124703996">
  <xsd:schema xmlns:xsd="http://www.w3.org/2001/XMLSchema" xmlns:xs="http://www.w3.org/2001/XMLSchema" xmlns:p="http://schemas.microsoft.com/office/2006/metadata/properties" xmlns:ns3="0fc3ab7c-9fb9-4fb5-ad56-69e81adaca0e" targetNamespace="http://schemas.microsoft.com/office/2006/metadata/properties" ma:root="true" ma:fieldsID="41aa09f1b000435785e71aeb2cd6d4d5" ns3:_="">
    <xsd:import namespace="0fc3ab7c-9fb9-4fb5-ad56-69e81adaca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3ab7c-9fb9-4fb5-ad56-69e81adac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95D75-54C5-46B0-9BFB-1D21F6B688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DEA9D2-2E5D-45C2-B2C6-A33F41959976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0fc3ab7c-9fb9-4fb5-ad56-69e81adaca0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3A621D-4B1B-4F2D-B6E7-17223288EC5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fc3ab7c-9fb9-4fb5-ad56-69e81adaca0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</TotalTime>
  <Words>1136</Words>
  <Application>Microsoft Office PowerPoint</Application>
  <PresentationFormat>Custom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Feasibility of using Fe0 to remediate groundwater lead pollution in an abandoned tailings dam (2015)</vt:lpstr>
      <vt:lpstr> Introduction</vt:lpstr>
      <vt:lpstr>Background &amp; Geographic Information</vt:lpstr>
      <vt:lpstr>Lead [Pb(II)] Pollution in the area</vt:lpstr>
      <vt:lpstr>Methods and Materials</vt:lpstr>
      <vt:lpstr>PVCs and their settings</vt:lpstr>
      <vt:lpstr>Methods and Materials</vt:lpstr>
      <vt:lpstr>Results</vt:lpstr>
      <vt:lpstr>Acid pre-treatment Results</vt:lpstr>
      <vt:lpstr>Binary Metals Results</vt:lpstr>
      <vt:lpstr>Binary Metals Results</vt:lpstr>
      <vt:lpstr>Oscillation Results</vt:lpstr>
      <vt:lpstr>Temperature Results</vt:lpstr>
      <vt:lpstr>pH Results</vt:lpstr>
      <vt:lpstr>Iron to Sand Ratio Results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Feasibility of using Fe0 to remediate groundwater lead pollution in an abandoned tailings dam</dc:title>
  <dc:creator>Chomthakham, Joseph</dc:creator>
  <cp:lastModifiedBy>Nelson</cp:lastModifiedBy>
  <cp:revision>2</cp:revision>
  <dcterms:created xsi:type="dcterms:W3CDTF">2019-12-10T06:28:47Z</dcterms:created>
  <dcterms:modified xsi:type="dcterms:W3CDTF">2019-12-11T18:35:08Z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0x010100955FBF6B4AB67346A8069A0C4BD097C8</vt:lpwstr>
  </property>
</Properties>
</file>